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54" r:id="rId44"/>
    <p:sldId id="298" r:id="rId45"/>
    <p:sldId id="355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</p:sldIdLst>
  <p:sldSz cx="9144000" cy="6858000" type="screen4x3"/>
  <p:notesSz cx="7559675" cy="106918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DejaVu Sans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DejaVu Sans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DejaVu Sans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DejaVu Sans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DejaVu Sans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DejaVu Sans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DejaVu Sans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DejaVu Sans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DejaVu Sans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0093"/>
    <a:srgbClr val="FF66FF"/>
    <a:srgbClr val="DC6AC6"/>
    <a:srgbClr val="E799D8"/>
    <a:srgbClr val="E389D2"/>
    <a:srgbClr val="E286D0"/>
    <a:srgbClr val="DE78CB"/>
    <a:srgbClr val="DD75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64" autoAdjust="0"/>
    <p:restoredTop sz="86464"/>
  </p:normalViewPr>
  <p:slideViewPr>
    <p:cSldViewPr snapToGrid="0" snapToObjects="1">
      <p:cViewPr>
        <p:scale>
          <a:sx n="110" d="100"/>
          <a:sy n="110" d="100"/>
        </p:scale>
        <p:origin x="336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notesMaster" Target="notesMasters/notesMaster1.xml"/><Relationship Id="rId103" Type="http://schemas.openxmlformats.org/officeDocument/2006/relationships/presProps" Target="presProps.xml"/><Relationship Id="rId104" Type="http://schemas.openxmlformats.org/officeDocument/2006/relationships/viewProps" Target="viewProps.xml"/><Relationship Id="rId105" Type="http://schemas.openxmlformats.org/officeDocument/2006/relationships/theme" Target="theme/theme1.xml"/><Relationship Id="rId10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sk-S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A6E605DA-5F1D-4C78-A4AD-15DFB8C5A599}" type="datetimeFigureOut">
              <a:rPr lang="en-US"/>
              <a:pPr/>
              <a:t>2/28/17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33ED2594-9D31-4FF6-A01A-96644850B2E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20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sk-SK" dirty="0" smtClean="0"/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C168927-4C1B-4C05-A9BE-F69110B9316A}" type="slidenum">
              <a:rPr lang="en-US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0524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Zástupný symbol obrazu snímky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3667" name="Zástupný symbol poznámok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sk-SK" smtClean="0"/>
              <a:t>Guma?</a:t>
            </a:r>
          </a:p>
        </p:txBody>
      </p:sp>
      <p:sp>
        <p:nvSpPr>
          <p:cNvPr id="113668" name="Zástupný symbol čísla snímky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3859A36-9821-48E9-A14C-67C0B6B211CA}" type="slidenum">
              <a:rPr lang="en-US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80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sk-SK" smtClean="0"/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01486A2-9132-4FAC-BFA7-9DCE627F2CB1}" type="slidenum">
              <a:rPr lang="en-US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550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sk-SK" smtClean="0"/>
          </a:p>
        </p:txBody>
      </p:sp>
      <p:sp>
        <p:nvSpPr>
          <p:cNvPr id="1075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A59691E-9F9E-4BF6-AA73-64C04E6DB0B4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61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sk-SK" smtClean="0"/>
          </a:p>
        </p:txBody>
      </p:sp>
      <p:sp>
        <p:nvSpPr>
          <p:cNvPr id="1085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0F4E803-996B-435C-A9B5-3DCA10D2A823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321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sk-SK" smtClean="0"/>
          </a:p>
        </p:txBody>
      </p:sp>
      <p:sp>
        <p:nvSpPr>
          <p:cNvPr id="1095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3004AFA-9958-41B6-9AD1-136C33A8D684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548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sk-SK" smtClean="0"/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73DB267-17C0-475C-988A-055986375165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3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D2594-9D31-4FF6-A01A-96644850B2E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157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sk-SK" smtClean="0"/>
          </a:p>
        </p:txBody>
      </p:sp>
      <p:sp>
        <p:nvSpPr>
          <p:cNvPr id="1116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5BFEE31-60A7-4849-87F1-54D30BA2689E}" type="slidenum">
              <a:rPr lang="en-US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34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D2594-9D31-4FF6-A01A-96644850B2E5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13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Zástupný symbol obrazu snímky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43" name="Zástupný symbol poznámok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sk-SK" smtClean="0"/>
          </a:p>
        </p:txBody>
      </p:sp>
      <p:sp>
        <p:nvSpPr>
          <p:cNvPr id="112644" name="Zástupný symbol čísla snímky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D0FC5EC-7A8A-470C-B21D-E8B197EC85C0}" type="slidenum">
              <a:rPr lang="en-US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247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8038" y="1604963"/>
            <a:ext cx="4986337" cy="397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8038" y="1604963"/>
            <a:ext cx="4986337" cy="397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979640" y="274680"/>
            <a:ext cx="3239640" cy="529632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PlaceHolder 1"/>
          <p:cNvSpPr>
            <a:spLocks noGrp="1"/>
          </p:cNvSpPr>
          <p:nvPr>
            <p:ph type="title"/>
          </p:nvPr>
        </p:nvSpPr>
        <p:spPr bwMode="auto">
          <a:xfrm>
            <a:off x="1979613" y="274638"/>
            <a:ext cx="324008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sk-SK" smtClean="0"/>
          </a:p>
        </p:txBody>
      </p:sp>
      <p:sp>
        <p:nvSpPr>
          <p:cNvPr id="1027" name="PlaceHolder 2"/>
          <p:cNvSpPr>
            <a:spLocks noGrp="1"/>
          </p:cNvSpPr>
          <p:nvPr>
            <p:ph type="body"/>
          </p:nvPr>
        </p:nvSpPr>
        <p:spPr bwMode="auto">
          <a:xfrm>
            <a:off x="457200" y="1604963"/>
            <a:ext cx="8229600" cy="397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the outline text format</a:t>
            </a:r>
            <a:endParaRPr lang="sk-SK" smtClean="0"/>
          </a:p>
          <a:p>
            <a:pPr lvl="1"/>
            <a:r>
              <a:rPr lang="en-US" smtClean="0"/>
              <a:t>Second Outline Level</a:t>
            </a:r>
            <a:endParaRPr lang="sk-SK" smtClean="0"/>
          </a:p>
          <a:p>
            <a:pPr lvl="2"/>
            <a:r>
              <a:rPr lang="en-US" smtClean="0"/>
              <a:t>Third Outline Level</a:t>
            </a:r>
            <a:endParaRPr lang="sk-SK" smtClean="0"/>
          </a:p>
          <a:p>
            <a:pPr lvl="3"/>
            <a:r>
              <a:rPr lang="en-US" smtClean="0"/>
              <a:t>Fourth Outline Level</a:t>
            </a:r>
            <a:endParaRPr lang="sk-SK" smtClean="0"/>
          </a:p>
          <a:p>
            <a:pPr lvl="4"/>
            <a:r>
              <a:rPr lang="en-US" smtClean="0"/>
              <a:t>Fifth Outline Level</a:t>
            </a:r>
            <a:endParaRPr lang="sk-SK" smtClean="0"/>
          </a:p>
          <a:p>
            <a:pPr lvl="4"/>
            <a:r>
              <a:rPr lang="en-US" smtClean="0"/>
              <a:t>Sixth Outline Level</a:t>
            </a:r>
            <a:endParaRPr lang="sk-SK" smtClean="0"/>
          </a:p>
          <a:p>
            <a:pPr lvl="4"/>
            <a:r>
              <a:rPr lang="en-US" smtClean="0"/>
              <a:t>Seventh Outline Level</a:t>
            </a:r>
            <a:endParaRPr lang="sk-SK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  <p:sldLayoutId id="2147483946" r:id="rId1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cs typeface="DejaVu Sans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cs typeface="DejaVu Sans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cs typeface="DejaVu Sans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cs typeface="DejaVu Sans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cs typeface="DejaVu Sans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cs typeface="DejaVu Sans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cs typeface="DejaVu Sans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cs typeface="DejaVu Sans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0" Type="http://schemas.openxmlformats.org/officeDocument/2006/relationships/image" Target="../media/image6.png"/><Relationship Id="rId21" Type="http://schemas.openxmlformats.org/officeDocument/2006/relationships/image" Target="../media/image7.png"/><Relationship Id="rId22" Type="http://schemas.openxmlformats.org/officeDocument/2006/relationships/image" Target="../media/image8.png"/><Relationship Id="rId23" Type="http://schemas.openxmlformats.org/officeDocument/2006/relationships/image" Target="../media/image9.png"/><Relationship Id="rId24" Type="http://schemas.openxmlformats.org/officeDocument/2006/relationships/image" Target="../media/image10.png"/><Relationship Id="rId25" Type="http://schemas.openxmlformats.org/officeDocument/2006/relationships/image" Target="../media/image11.png"/><Relationship Id="rId26" Type="http://schemas.openxmlformats.org/officeDocument/2006/relationships/image" Target="../media/image12.png"/><Relationship Id="rId27" Type="http://schemas.openxmlformats.org/officeDocument/2006/relationships/image" Target="../media/image13.png"/><Relationship Id="rId28" Type="http://schemas.openxmlformats.org/officeDocument/2006/relationships/image" Target="../media/image14.png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.xml"/><Relationship Id="rId3" Type="http://schemas.openxmlformats.org/officeDocument/2006/relationships/slide" Target="slide30.xml"/><Relationship Id="rId4" Type="http://schemas.openxmlformats.org/officeDocument/2006/relationships/slide" Target="slide47.xml"/><Relationship Id="rId5" Type="http://schemas.openxmlformats.org/officeDocument/2006/relationships/slide" Target="slide50.xml"/><Relationship Id="rId30" Type="http://schemas.openxmlformats.org/officeDocument/2006/relationships/image" Target="../media/image16.png"/><Relationship Id="rId31" Type="http://schemas.openxmlformats.org/officeDocument/2006/relationships/image" Target="../media/image17.png"/><Relationship Id="rId32" Type="http://schemas.openxmlformats.org/officeDocument/2006/relationships/image" Target="../media/image18.png"/><Relationship Id="rId9" Type="http://schemas.openxmlformats.org/officeDocument/2006/relationships/slide" Target="slide92.xml"/><Relationship Id="rId6" Type="http://schemas.openxmlformats.org/officeDocument/2006/relationships/slide" Target="slide56.xml"/><Relationship Id="rId7" Type="http://schemas.openxmlformats.org/officeDocument/2006/relationships/slide" Target="slide83.xml"/><Relationship Id="rId8" Type="http://schemas.openxmlformats.org/officeDocument/2006/relationships/slide" Target="slide88.xml"/><Relationship Id="rId33" Type="http://schemas.openxmlformats.org/officeDocument/2006/relationships/image" Target="../media/image19.png"/><Relationship Id="rId34" Type="http://schemas.openxmlformats.org/officeDocument/2006/relationships/image" Target="../media/image20.png"/><Relationship Id="rId35" Type="http://schemas.openxmlformats.org/officeDocument/2006/relationships/image" Target="../media/image21.png"/><Relationship Id="rId36" Type="http://schemas.openxmlformats.org/officeDocument/2006/relationships/image" Target="../media/image22.png"/><Relationship Id="rId10" Type="http://schemas.openxmlformats.org/officeDocument/2006/relationships/slide" Target="slide2.xml"/><Relationship Id="rId11" Type="http://schemas.openxmlformats.org/officeDocument/2006/relationships/slide" Target="slide8.xml"/><Relationship Id="rId12" Type="http://schemas.openxmlformats.org/officeDocument/2006/relationships/slide" Target="slide37.xml"/><Relationship Id="rId13" Type="http://schemas.openxmlformats.org/officeDocument/2006/relationships/slide" Target="slide40.xml"/><Relationship Id="rId14" Type="http://schemas.openxmlformats.org/officeDocument/2006/relationships/slide" Target="slide41.xml"/><Relationship Id="rId15" Type="http://schemas.openxmlformats.org/officeDocument/2006/relationships/hyperlink" Target="ovf(deleteword())" TargetMode="External"/><Relationship Id="rId16" Type="http://schemas.openxmlformats.org/officeDocument/2006/relationships/image" Target="../media/image2.png"/><Relationship Id="rId17" Type="http://schemas.openxmlformats.org/officeDocument/2006/relationships/image" Target="../media/image3.png"/><Relationship Id="rId18" Type="http://schemas.openxmlformats.org/officeDocument/2006/relationships/image" Target="../media/image4.png"/><Relationship Id="rId19" Type="http://schemas.openxmlformats.org/officeDocument/2006/relationships/image" Target="../media/image5.png"/><Relationship Id="rId37" Type="http://schemas.openxmlformats.org/officeDocument/2006/relationships/image" Target="../media/image23.png"/><Relationship Id="rId38" Type="http://schemas.openxmlformats.org/officeDocument/2006/relationships/image" Target="../media/image24.png"/><Relationship Id="rId39" Type="http://schemas.openxmlformats.org/officeDocument/2006/relationships/image" Target="../media/image25.png"/><Relationship Id="rId40" Type="http://schemas.openxmlformats.org/officeDocument/2006/relationships/hyperlink" Target="ovf(clear())" TargetMode="External"/><Relationship Id="rId41" Type="http://schemas.openxmlformats.org/officeDocument/2006/relationships/image" Target="../media/image26.png"/><Relationship Id="rId42" Type="http://schemas.openxmlformats.org/officeDocument/2006/relationships/image" Target="../media/image27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9.png"/><Relationship Id="rId20" Type="http://schemas.openxmlformats.org/officeDocument/2006/relationships/image" Target="../media/image25.png"/><Relationship Id="rId21" Type="http://schemas.openxmlformats.org/officeDocument/2006/relationships/image" Target="../media/image27.png"/><Relationship Id="rId10" Type="http://schemas.openxmlformats.org/officeDocument/2006/relationships/image" Target="../media/image150.png"/><Relationship Id="rId11" Type="http://schemas.openxmlformats.org/officeDocument/2006/relationships/image" Target="../media/image151.png"/><Relationship Id="rId12" Type="http://schemas.openxmlformats.org/officeDocument/2006/relationships/image" Target="../media/image152.png"/><Relationship Id="rId13" Type="http://schemas.openxmlformats.org/officeDocument/2006/relationships/image" Target="../media/image153.png"/><Relationship Id="rId14" Type="http://schemas.openxmlformats.org/officeDocument/2006/relationships/image" Target="../media/image154.png"/><Relationship Id="rId15" Type="http://schemas.openxmlformats.org/officeDocument/2006/relationships/image" Target="../media/image155.png"/><Relationship Id="rId16" Type="http://schemas.openxmlformats.org/officeDocument/2006/relationships/image" Target="../media/image156.png"/><Relationship Id="rId17" Type="http://schemas.openxmlformats.org/officeDocument/2006/relationships/image" Target="../media/image128.png"/><Relationship Id="rId18" Type="http://schemas.openxmlformats.org/officeDocument/2006/relationships/image" Target="../media/image157.png"/><Relationship Id="rId19" Type="http://schemas.openxmlformats.org/officeDocument/2006/relationships/image" Target="../media/image15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23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4.png"/><Relationship Id="rId20" Type="http://schemas.openxmlformats.org/officeDocument/2006/relationships/image" Target="../media/image174.png"/><Relationship Id="rId21" Type="http://schemas.openxmlformats.org/officeDocument/2006/relationships/image" Target="../media/image175.png"/><Relationship Id="rId22" Type="http://schemas.openxmlformats.org/officeDocument/2006/relationships/image" Target="../media/image176.png"/><Relationship Id="rId23" Type="http://schemas.openxmlformats.org/officeDocument/2006/relationships/image" Target="../media/image25.png"/><Relationship Id="rId24" Type="http://schemas.openxmlformats.org/officeDocument/2006/relationships/image" Target="../media/image27.png"/><Relationship Id="rId10" Type="http://schemas.openxmlformats.org/officeDocument/2006/relationships/image" Target="../media/image165.png"/><Relationship Id="rId11" Type="http://schemas.openxmlformats.org/officeDocument/2006/relationships/image" Target="../media/image166.png"/><Relationship Id="rId12" Type="http://schemas.openxmlformats.org/officeDocument/2006/relationships/image" Target="../media/image167.png"/><Relationship Id="rId13" Type="http://schemas.openxmlformats.org/officeDocument/2006/relationships/image" Target="../media/image168.png"/><Relationship Id="rId14" Type="http://schemas.openxmlformats.org/officeDocument/2006/relationships/image" Target="../media/image128.png"/><Relationship Id="rId15" Type="http://schemas.openxmlformats.org/officeDocument/2006/relationships/image" Target="../media/image169.png"/><Relationship Id="rId16" Type="http://schemas.openxmlformats.org/officeDocument/2006/relationships/image" Target="../media/image170.png"/><Relationship Id="rId17" Type="http://schemas.openxmlformats.org/officeDocument/2006/relationships/image" Target="../media/image171.png"/><Relationship Id="rId18" Type="http://schemas.openxmlformats.org/officeDocument/2006/relationships/image" Target="../media/image172.png"/><Relationship Id="rId19" Type="http://schemas.openxmlformats.org/officeDocument/2006/relationships/image" Target="../media/image17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Relationship Id="rId7" Type="http://schemas.openxmlformats.org/officeDocument/2006/relationships/image" Target="../media/image162.png"/><Relationship Id="rId8" Type="http://schemas.openxmlformats.org/officeDocument/2006/relationships/image" Target="../media/image163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1.png"/><Relationship Id="rId20" Type="http://schemas.openxmlformats.org/officeDocument/2006/relationships/image" Target="../media/image192.png"/><Relationship Id="rId21" Type="http://schemas.openxmlformats.org/officeDocument/2006/relationships/image" Target="../media/image193.png"/><Relationship Id="rId22" Type="http://schemas.openxmlformats.org/officeDocument/2006/relationships/image" Target="../media/image194.png"/><Relationship Id="rId23" Type="http://schemas.openxmlformats.org/officeDocument/2006/relationships/image" Target="../media/image25.png"/><Relationship Id="rId24" Type="http://schemas.openxmlformats.org/officeDocument/2006/relationships/image" Target="../media/image27.png"/><Relationship Id="rId10" Type="http://schemas.openxmlformats.org/officeDocument/2006/relationships/image" Target="../media/image182.png"/><Relationship Id="rId11" Type="http://schemas.openxmlformats.org/officeDocument/2006/relationships/image" Target="../media/image183.png"/><Relationship Id="rId12" Type="http://schemas.openxmlformats.org/officeDocument/2006/relationships/image" Target="../media/image184.png"/><Relationship Id="rId13" Type="http://schemas.openxmlformats.org/officeDocument/2006/relationships/image" Target="../media/image185.png"/><Relationship Id="rId14" Type="http://schemas.openxmlformats.org/officeDocument/2006/relationships/image" Target="../media/image186.png"/><Relationship Id="rId15" Type="http://schemas.openxmlformats.org/officeDocument/2006/relationships/image" Target="../media/image187.png"/><Relationship Id="rId16" Type="http://schemas.openxmlformats.org/officeDocument/2006/relationships/image" Target="../media/image188.png"/><Relationship Id="rId17" Type="http://schemas.openxmlformats.org/officeDocument/2006/relationships/image" Target="../media/image189.png"/><Relationship Id="rId18" Type="http://schemas.openxmlformats.org/officeDocument/2006/relationships/image" Target="../media/image190.png"/><Relationship Id="rId19" Type="http://schemas.openxmlformats.org/officeDocument/2006/relationships/image" Target="../media/image19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21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177.png"/><Relationship Id="rId6" Type="http://schemas.openxmlformats.org/officeDocument/2006/relationships/image" Target="../media/image178.png"/><Relationship Id="rId7" Type="http://schemas.openxmlformats.org/officeDocument/2006/relationships/image" Target="../media/image179.png"/><Relationship Id="rId8" Type="http://schemas.openxmlformats.org/officeDocument/2006/relationships/image" Target="../media/image1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Relationship Id="rId7" Type="http://schemas.openxmlformats.org/officeDocument/2006/relationships/image" Target="../media/image197.png"/><Relationship Id="rId8" Type="http://schemas.openxmlformats.org/officeDocument/2006/relationships/image" Target="../media/image25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'Coca%20Cola'))" TargetMode="Externa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" Target="slide13.xml"/><Relationship Id="rId20" Type="http://schemas.openxmlformats.org/officeDocument/2006/relationships/image" Target="../media/image195.png"/><Relationship Id="rId21" Type="http://schemas.openxmlformats.org/officeDocument/2006/relationships/image" Target="../media/image206.png"/><Relationship Id="rId22" Type="http://schemas.openxmlformats.org/officeDocument/2006/relationships/image" Target="../media/image207.png"/><Relationship Id="rId23" Type="http://schemas.openxmlformats.org/officeDocument/2006/relationships/image" Target="../media/image144.png"/><Relationship Id="rId24" Type="http://schemas.openxmlformats.org/officeDocument/2006/relationships/image" Target="../media/image25.png"/><Relationship Id="rId25" Type="http://schemas.openxmlformats.org/officeDocument/2006/relationships/image" Target="../media/image27.png"/><Relationship Id="rId10" Type="http://schemas.openxmlformats.org/officeDocument/2006/relationships/slide" Target="slide26.xml"/><Relationship Id="rId11" Type="http://schemas.openxmlformats.org/officeDocument/2006/relationships/image" Target="../media/image198.png"/><Relationship Id="rId12" Type="http://schemas.openxmlformats.org/officeDocument/2006/relationships/image" Target="../media/image128.png"/><Relationship Id="rId13" Type="http://schemas.openxmlformats.org/officeDocument/2006/relationships/image" Target="../media/image199.png"/><Relationship Id="rId14" Type="http://schemas.openxmlformats.org/officeDocument/2006/relationships/image" Target="../media/image200.png"/><Relationship Id="rId15" Type="http://schemas.openxmlformats.org/officeDocument/2006/relationships/image" Target="../media/image201.png"/><Relationship Id="rId16" Type="http://schemas.openxmlformats.org/officeDocument/2006/relationships/image" Target="../media/image202.png"/><Relationship Id="rId17" Type="http://schemas.openxmlformats.org/officeDocument/2006/relationships/image" Target="../media/image203.png"/><Relationship Id="rId18" Type="http://schemas.openxmlformats.org/officeDocument/2006/relationships/image" Target="../media/image204.png"/><Relationship Id="rId19" Type="http://schemas.openxmlformats.org/officeDocument/2006/relationships/image" Target="../media/image20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37.png"/><Relationship Id="rId5" Type="http://schemas.openxmlformats.org/officeDocument/2006/relationships/slide" Target="slide22.xml"/><Relationship Id="rId6" Type="http://schemas.openxmlformats.org/officeDocument/2006/relationships/slide" Target="slide27.xml"/><Relationship Id="rId7" Type="http://schemas.openxmlformats.org/officeDocument/2006/relationships/hyperlink" Target="ovf(place(smoothie),open(flavour))" TargetMode="External"/><Relationship Id="rId8" Type="http://schemas.openxmlformats.org/officeDocument/2006/relationships/slide" Target="slide16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0.png"/><Relationship Id="rId12" Type="http://schemas.openxmlformats.org/officeDocument/2006/relationships/image" Target="../media/image171.png"/><Relationship Id="rId13" Type="http://schemas.openxmlformats.org/officeDocument/2006/relationships/image" Target="../media/image128.png"/><Relationship Id="rId14" Type="http://schemas.openxmlformats.org/officeDocument/2006/relationships/image" Target="../media/image175.png"/><Relationship Id="rId15" Type="http://schemas.openxmlformats.org/officeDocument/2006/relationships/image" Target="../media/image176.png"/><Relationship Id="rId16" Type="http://schemas.openxmlformats.org/officeDocument/2006/relationships/image" Target="../media/image25.png"/><Relationship Id="rId1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60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Relationship Id="rId8" Type="http://schemas.openxmlformats.org/officeDocument/2006/relationships/image" Target="../media/image211.png"/><Relationship Id="rId9" Type="http://schemas.openxmlformats.org/officeDocument/2006/relationships/image" Target="../media/image161.png"/><Relationship Id="rId10" Type="http://schemas.openxmlformats.org/officeDocument/2006/relationships/image" Target="../media/image1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12.png"/><Relationship Id="rId5" Type="http://schemas.openxmlformats.org/officeDocument/2006/relationships/image" Target="../media/image213.png"/><Relationship Id="rId6" Type="http://schemas.openxmlformats.org/officeDocument/2006/relationships/image" Target="../media/image214.png"/><Relationship Id="rId7" Type="http://schemas.openxmlformats.org/officeDocument/2006/relationships/image" Target="../media/image203.png"/><Relationship Id="rId8" Type="http://schemas.openxmlformats.org/officeDocument/2006/relationships/image" Target="../media/image25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2.png"/><Relationship Id="rId12" Type="http://schemas.openxmlformats.org/officeDocument/2006/relationships/image" Target="../media/image223.png"/><Relationship Id="rId13" Type="http://schemas.openxmlformats.org/officeDocument/2006/relationships/image" Target="../media/image224.png"/><Relationship Id="rId14" Type="http://schemas.openxmlformats.org/officeDocument/2006/relationships/image" Target="../media/image225.png"/><Relationship Id="rId15" Type="http://schemas.openxmlformats.org/officeDocument/2006/relationships/image" Target="../media/image25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15.png"/><Relationship Id="rId5" Type="http://schemas.openxmlformats.org/officeDocument/2006/relationships/image" Target="../media/image216.png"/><Relationship Id="rId6" Type="http://schemas.openxmlformats.org/officeDocument/2006/relationships/image" Target="../media/image217.png"/><Relationship Id="rId7" Type="http://schemas.openxmlformats.org/officeDocument/2006/relationships/image" Target="../media/image218.png"/><Relationship Id="rId8" Type="http://schemas.openxmlformats.org/officeDocument/2006/relationships/image" Target="../media/image219.png"/><Relationship Id="rId9" Type="http://schemas.openxmlformats.org/officeDocument/2006/relationships/image" Target="../media/image220.png"/><Relationship Id="rId10" Type="http://schemas.openxmlformats.org/officeDocument/2006/relationships/image" Target="../media/image221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1.png"/><Relationship Id="rId20" Type="http://schemas.openxmlformats.org/officeDocument/2006/relationships/image" Target="../media/image25.png"/><Relationship Id="rId21" Type="http://schemas.openxmlformats.org/officeDocument/2006/relationships/image" Target="../media/image27.png"/><Relationship Id="rId10" Type="http://schemas.openxmlformats.org/officeDocument/2006/relationships/image" Target="../media/image232.png"/><Relationship Id="rId11" Type="http://schemas.openxmlformats.org/officeDocument/2006/relationships/image" Target="../media/image233.png"/><Relationship Id="rId12" Type="http://schemas.openxmlformats.org/officeDocument/2006/relationships/image" Target="../media/image234.png"/><Relationship Id="rId13" Type="http://schemas.openxmlformats.org/officeDocument/2006/relationships/image" Target="../media/image235.png"/><Relationship Id="rId14" Type="http://schemas.openxmlformats.org/officeDocument/2006/relationships/image" Target="../media/image236.png"/><Relationship Id="rId15" Type="http://schemas.openxmlformats.org/officeDocument/2006/relationships/image" Target="../media/image237.png"/><Relationship Id="rId16" Type="http://schemas.openxmlformats.org/officeDocument/2006/relationships/image" Target="../media/image238.png"/><Relationship Id="rId17" Type="http://schemas.openxmlformats.org/officeDocument/2006/relationships/image" Target="../media/image239.png"/><Relationship Id="rId18" Type="http://schemas.openxmlformats.org/officeDocument/2006/relationships/image" Target="../media/image131.png"/><Relationship Id="rId19" Type="http://schemas.openxmlformats.org/officeDocument/2006/relationships/image" Target="../media/image24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26.png"/><Relationship Id="rId5" Type="http://schemas.openxmlformats.org/officeDocument/2006/relationships/image" Target="../media/image227.png"/><Relationship Id="rId6" Type="http://schemas.openxmlformats.org/officeDocument/2006/relationships/image" Target="../media/image228.png"/><Relationship Id="rId7" Type="http://schemas.openxmlformats.org/officeDocument/2006/relationships/image" Target="../media/image229.png"/><Relationship Id="rId8" Type="http://schemas.openxmlformats.org/officeDocument/2006/relationships/image" Target="../media/image230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3.png"/><Relationship Id="rId12" Type="http://schemas.openxmlformats.org/officeDocument/2006/relationships/image" Target="../media/image244.png"/><Relationship Id="rId13" Type="http://schemas.openxmlformats.org/officeDocument/2006/relationships/image" Target="../media/image245.png"/><Relationship Id="rId14" Type="http://schemas.openxmlformats.org/officeDocument/2006/relationships/image" Target="../media/image246.png"/><Relationship Id="rId15" Type="http://schemas.openxmlformats.org/officeDocument/2006/relationships/image" Target="../media/image247.png"/><Relationship Id="rId16" Type="http://schemas.openxmlformats.org/officeDocument/2006/relationships/image" Target="../media/image248.png"/><Relationship Id="rId17" Type="http://schemas.openxmlformats.org/officeDocument/2006/relationships/image" Target="../media/image249.png"/><Relationship Id="rId18" Type="http://schemas.openxmlformats.org/officeDocument/2006/relationships/image" Target="../media/image25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28.png"/><Relationship Id="rId5" Type="http://schemas.openxmlformats.org/officeDocument/2006/relationships/image" Target="../media/image229.png"/><Relationship Id="rId6" Type="http://schemas.openxmlformats.org/officeDocument/2006/relationships/image" Target="../media/image230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Relationship Id="rId9" Type="http://schemas.openxmlformats.org/officeDocument/2006/relationships/image" Target="../media/image241.png"/><Relationship Id="rId10" Type="http://schemas.openxmlformats.org/officeDocument/2006/relationships/image" Target="../media/image24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20" Type="http://schemas.openxmlformats.org/officeDocument/2006/relationships/image" Target="../media/image40.png"/><Relationship Id="rId21" Type="http://schemas.openxmlformats.org/officeDocument/2006/relationships/image" Target="../media/image41.png"/><Relationship Id="rId22" Type="http://schemas.openxmlformats.org/officeDocument/2006/relationships/image" Target="../media/image42.png"/><Relationship Id="rId23" Type="http://schemas.openxmlformats.org/officeDocument/2006/relationships/image" Target="../media/image43.png"/><Relationship Id="rId24" Type="http://schemas.openxmlformats.org/officeDocument/2006/relationships/image" Target="../media/image44.png"/><Relationship Id="rId25" Type="http://schemas.openxmlformats.org/officeDocument/2006/relationships/image" Target="../media/image45.png"/><Relationship Id="rId26" Type="http://schemas.openxmlformats.org/officeDocument/2006/relationships/image" Target="../media/image25.png"/><Relationship Id="rId27" Type="http://schemas.openxmlformats.org/officeDocument/2006/relationships/image" Target="../media/image46.png"/><Relationship Id="rId28" Type="http://schemas.openxmlformats.org/officeDocument/2006/relationships/image" Target="../media/image47.png"/><Relationship Id="rId29" Type="http://schemas.openxmlformats.org/officeDocument/2006/relationships/image" Target="../media/image27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Relationship Id="rId17" Type="http://schemas.openxmlformats.org/officeDocument/2006/relationships/image" Target="../media/image7.png"/><Relationship Id="rId18" Type="http://schemas.openxmlformats.org/officeDocument/2006/relationships/image" Target="../media/image38.png"/><Relationship Id="rId19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slide" Target="slide7.xml"/><Relationship Id="rId4" Type="http://schemas.openxmlformats.org/officeDocument/2006/relationships/slide" Target="slide6.xml"/><Relationship Id="rId5" Type="http://schemas.openxmlformats.org/officeDocument/2006/relationships/slide" Target="slide1.xml"/><Relationship Id="rId6" Type="http://schemas.openxmlformats.org/officeDocument/2006/relationships/image" Target="../media/image28.png"/><Relationship Id="rId7" Type="http://schemas.openxmlformats.org/officeDocument/2006/relationships/slide" Target="slide3.xml"/><Relationship Id="rId8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3.png"/><Relationship Id="rId20" Type="http://schemas.openxmlformats.org/officeDocument/2006/relationships/slide" Target="slide14.xml"/><Relationship Id="rId21" Type="http://schemas.openxmlformats.org/officeDocument/2006/relationships/image" Target="../media/image25.png"/><Relationship Id="rId22" Type="http://schemas.openxmlformats.org/officeDocument/2006/relationships/image" Target="../media/image129.png"/><Relationship Id="rId23" Type="http://schemas.openxmlformats.org/officeDocument/2006/relationships/image" Target="../media/image27.png"/><Relationship Id="rId10" Type="http://schemas.openxmlformats.org/officeDocument/2006/relationships/image" Target="../media/image254.png"/><Relationship Id="rId11" Type="http://schemas.openxmlformats.org/officeDocument/2006/relationships/image" Target="../media/image255.png"/><Relationship Id="rId12" Type="http://schemas.openxmlformats.org/officeDocument/2006/relationships/image" Target="../media/image256.png"/><Relationship Id="rId13" Type="http://schemas.openxmlformats.org/officeDocument/2006/relationships/image" Target="../media/image257.png"/><Relationship Id="rId14" Type="http://schemas.openxmlformats.org/officeDocument/2006/relationships/image" Target="../media/image68.png"/><Relationship Id="rId15" Type="http://schemas.openxmlformats.org/officeDocument/2006/relationships/image" Target="../media/image258.png"/><Relationship Id="rId16" Type="http://schemas.openxmlformats.org/officeDocument/2006/relationships/image" Target="../media/image259.png"/><Relationship Id="rId17" Type="http://schemas.openxmlformats.org/officeDocument/2006/relationships/image" Target="../media/image260.png"/><Relationship Id="rId18" Type="http://schemas.openxmlformats.org/officeDocument/2006/relationships/image" Target="../media/image261.png"/><Relationship Id="rId19" Type="http://schemas.openxmlformats.org/officeDocument/2006/relationships/image" Target="../media/image26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216.png"/><Relationship Id="rId6" Type="http://schemas.openxmlformats.org/officeDocument/2006/relationships/image" Target="../media/image250.png"/><Relationship Id="rId7" Type="http://schemas.openxmlformats.org/officeDocument/2006/relationships/image" Target="../media/image251.png"/><Relationship Id="rId8" Type="http://schemas.openxmlformats.org/officeDocument/2006/relationships/image" Target="../media/image2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86.png"/><Relationship Id="rId5" Type="http://schemas.openxmlformats.org/officeDocument/2006/relationships/image" Target="../media/image263.png"/><Relationship Id="rId6" Type="http://schemas.openxmlformats.org/officeDocument/2006/relationships/image" Target="../media/image264.png"/><Relationship Id="rId7" Type="http://schemas.openxmlformats.org/officeDocument/2006/relationships/image" Target="../media/image265.png"/><Relationship Id="rId8" Type="http://schemas.openxmlformats.org/officeDocument/2006/relationships/image" Target="../media/image131.png"/><Relationship Id="rId9" Type="http://schemas.openxmlformats.org/officeDocument/2006/relationships/image" Target="../media/image222.png"/><Relationship Id="rId10" Type="http://schemas.openxmlformats.org/officeDocument/2006/relationships/image" Target="../media/image25.png"/><Relationship Id="rId11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2.png"/><Relationship Id="rId12" Type="http://schemas.openxmlformats.org/officeDocument/2006/relationships/image" Target="../media/image273.png"/><Relationship Id="rId13" Type="http://schemas.openxmlformats.org/officeDocument/2006/relationships/image" Target="../media/image274.png"/><Relationship Id="rId14" Type="http://schemas.openxmlformats.org/officeDocument/2006/relationships/image" Target="../media/image25.png"/><Relationship Id="rId15" Type="http://schemas.openxmlformats.org/officeDocument/2006/relationships/image" Target="../media/image275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66.png"/><Relationship Id="rId5" Type="http://schemas.openxmlformats.org/officeDocument/2006/relationships/image" Target="../media/image267.png"/><Relationship Id="rId6" Type="http://schemas.openxmlformats.org/officeDocument/2006/relationships/image" Target="../media/image268.png"/><Relationship Id="rId7" Type="http://schemas.openxmlformats.org/officeDocument/2006/relationships/image" Target="../media/image269.png"/><Relationship Id="rId8" Type="http://schemas.openxmlformats.org/officeDocument/2006/relationships/image" Target="../media/image270.png"/><Relationship Id="rId9" Type="http://schemas.openxmlformats.org/officeDocument/2006/relationships/image" Target="../media/image271.png"/><Relationship Id="rId10" Type="http://schemas.openxmlformats.org/officeDocument/2006/relationships/image" Target="../media/image272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8.png"/><Relationship Id="rId20" Type="http://schemas.openxmlformats.org/officeDocument/2006/relationships/image" Target="../media/image25.png"/><Relationship Id="rId21" Type="http://schemas.openxmlformats.org/officeDocument/2006/relationships/image" Target="../media/image27.png"/><Relationship Id="rId10" Type="http://schemas.openxmlformats.org/officeDocument/2006/relationships/image" Target="../media/image135.png"/><Relationship Id="rId11" Type="http://schemas.openxmlformats.org/officeDocument/2006/relationships/image" Target="../media/image136.png"/><Relationship Id="rId12" Type="http://schemas.openxmlformats.org/officeDocument/2006/relationships/image" Target="../media/image276.png"/><Relationship Id="rId13" Type="http://schemas.openxmlformats.org/officeDocument/2006/relationships/image" Target="../media/image277.png"/><Relationship Id="rId14" Type="http://schemas.openxmlformats.org/officeDocument/2006/relationships/image" Target="../media/image278.png"/><Relationship Id="rId15" Type="http://schemas.openxmlformats.org/officeDocument/2006/relationships/image" Target="../media/image279.png"/><Relationship Id="rId16" Type="http://schemas.openxmlformats.org/officeDocument/2006/relationships/image" Target="../media/image280.png"/><Relationship Id="rId17" Type="http://schemas.openxmlformats.org/officeDocument/2006/relationships/image" Target="../media/image256.png"/><Relationship Id="rId18" Type="http://schemas.openxmlformats.org/officeDocument/2006/relationships/image" Target="../media/image281.png"/><Relationship Id="rId19" Type="http://schemas.openxmlformats.org/officeDocument/2006/relationships/image" Target="../media/image282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Ice%20cream),open(flavour))" TargetMode="Externa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223.png"/><Relationship Id="rId6" Type="http://schemas.openxmlformats.org/officeDocument/2006/relationships/image" Target="../media/image224.png"/><Relationship Id="rId7" Type="http://schemas.openxmlformats.org/officeDocument/2006/relationships/image" Target="../media/image208.png"/><Relationship Id="rId8" Type="http://schemas.openxmlformats.org/officeDocument/2006/relationships/image" Target="../media/image210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6.png"/><Relationship Id="rId12" Type="http://schemas.openxmlformats.org/officeDocument/2006/relationships/image" Target="../media/image150.png"/><Relationship Id="rId13" Type="http://schemas.openxmlformats.org/officeDocument/2006/relationships/image" Target="../media/image287.png"/><Relationship Id="rId14" Type="http://schemas.openxmlformats.org/officeDocument/2006/relationships/image" Target="../media/image288.png"/><Relationship Id="rId15" Type="http://schemas.openxmlformats.org/officeDocument/2006/relationships/image" Target="../media/image289.png"/><Relationship Id="rId16" Type="http://schemas.openxmlformats.org/officeDocument/2006/relationships/image" Target="../media/image25.png"/><Relationship Id="rId1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69.png"/><Relationship Id="rId5" Type="http://schemas.openxmlformats.org/officeDocument/2006/relationships/image" Target="../media/image283.png"/><Relationship Id="rId6" Type="http://schemas.openxmlformats.org/officeDocument/2006/relationships/image" Target="../media/image134.png"/><Relationship Id="rId7" Type="http://schemas.openxmlformats.org/officeDocument/2006/relationships/image" Target="../media/image284.png"/><Relationship Id="rId8" Type="http://schemas.openxmlformats.org/officeDocument/2006/relationships/image" Target="../media/image285.png"/><Relationship Id="rId9" Type="http://schemas.openxmlformats.org/officeDocument/2006/relationships/image" Target="../media/image132.png"/><Relationship Id="rId10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6.png"/><Relationship Id="rId12" Type="http://schemas.openxmlformats.org/officeDocument/2006/relationships/image" Target="../media/image297.png"/><Relationship Id="rId13" Type="http://schemas.openxmlformats.org/officeDocument/2006/relationships/image" Target="../media/image298.png"/><Relationship Id="rId14" Type="http://schemas.openxmlformats.org/officeDocument/2006/relationships/image" Target="../media/image299.png"/><Relationship Id="rId15" Type="http://schemas.openxmlformats.org/officeDocument/2006/relationships/image" Target="../media/image25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31.png"/><Relationship Id="rId5" Type="http://schemas.openxmlformats.org/officeDocument/2006/relationships/image" Target="../media/image290.png"/><Relationship Id="rId6" Type="http://schemas.openxmlformats.org/officeDocument/2006/relationships/image" Target="../media/image291.png"/><Relationship Id="rId7" Type="http://schemas.openxmlformats.org/officeDocument/2006/relationships/image" Target="../media/image292.png"/><Relationship Id="rId8" Type="http://schemas.openxmlformats.org/officeDocument/2006/relationships/image" Target="../media/image293.png"/><Relationship Id="rId9" Type="http://schemas.openxmlformats.org/officeDocument/2006/relationships/image" Target="../media/image294.png"/><Relationship Id="rId10" Type="http://schemas.openxmlformats.org/officeDocument/2006/relationships/image" Target="../media/image29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07.png"/><Relationship Id="rId5" Type="http://schemas.openxmlformats.org/officeDocument/2006/relationships/image" Target="../media/image206.png"/><Relationship Id="rId6" Type="http://schemas.openxmlformats.org/officeDocument/2006/relationships/image" Target="../media/image300.png"/><Relationship Id="rId7" Type="http://schemas.openxmlformats.org/officeDocument/2006/relationships/image" Target="../media/image301.png"/><Relationship Id="rId8" Type="http://schemas.openxmlformats.org/officeDocument/2006/relationships/image" Target="../media/image25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7.png"/><Relationship Id="rId12" Type="http://schemas.openxmlformats.org/officeDocument/2006/relationships/image" Target="../media/image308.png"/><Relationship Id="rId13" Type="http://schemas.openxmlformats.org/officeDocument/2006/relationships/image" Target="../media/image309.png"/><Relationship Id="rId14" Type="http://schemas.openxmlformats.org/officeDocument/2006/relationships/image" Target="../media/image25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28.png"/><Relationship Id="rId5" Type="http://schemas.openxmlformats.org/officeDocument/2006/relationships/image" Target="../media/image198.png"/><Relationship Id="rId6" Type="http://schemas.openxmlformats.org/officeDocument/2006/relationships/image" Target="../media/image302.png"/><Relationship Id="rId7" Type="http://schemas.openxmlformats.org/officeDocument/2006/relationships/image" Target="../media/image303.png"/><Relationship Id="rId8" Type="http://schemas.openxmlformats.org/officeDocument/2006/relationships/image" Target="../media/image304.png"/><Relationship Id="rId9" Type="http://schemas.openxmlformats.org/officeDocument/2006/relationships/image" Target="../media/image305.png"/><Relationship Id="rId10" Type="http://schemas.openxmlformats.org/officeDocument/2006/relationships/image" Target="../media/image306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4.png"/><Relationship Id="rId12" Type="http://schemas.openxmlformats.org/officeDocument/2006/relationships/image" Target="../media/image315.png"/><Relationship Id="rId13" Type="http://schemas.openxmlformats.org/officeDocument/2006/relationships/image" Target="../media/image316.png"/><Relationship Id="rId14" Type="http://schemas.openxmlformats.org/officeDocument/2006/relationships/image" Target="../media/image317.png"/><Relationship Id="rId15" Type="http://schemas.openxmlformats.org/officeDocument/2006/relationships/image" Target="../media/image318.png"/><Relationship Id="rId16" Type="http://schemas.openxmlformats.org/officeDocument/2006/relationships/image" Target="../media/image319.png"/><Relationship Id="rId17" Type="http://schemas.openxmlformats.org/officeDocument/2006/relationships/image" Target="../media/image320.png"/><Relationship Id="rId18" Type="http://schemas.openxmlformats.org/officeDocument/2006/relationships/image" Target="../media/image25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29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310.png"/><Relationship Id="rId6" Type="http://schemas.openxmlformats.org/officeDocument/2006/relationships/image" Target="../media/image140.png"/><Relationship Id="rId7" Type="http://schemas.openxmlformats.org/officeDocument/2006/relationships/image" Target="../media/image65.png"/><Relationship Id="rId8" Type="http://schemas.openxmlformats.org/officeDocument/2006/relationships/image" Target="../media/image311.png"/><Relationship Id="rId9" Type="http://schemas.openxmlformats.org/officeDocument/2006/relationships/image" Target="../media/image312.png"/><Relationship Id="rId10" Type="http://schemas.openxmlformats.org/officeDocument/2006/relationships/image" Target="../media/image313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6.png"/><Relationship Id="rId20" Type="http://schemas.openxmlformats.org/officeDocument/2006/relationships/image" Target="../media/image337.png"/><Relationship Id="rId21" Type="http://schemas.openxmlformats.org/officeDocument/2006/relationships/image" Target="../media/image338.png"/><Relationship Id="rId22" Type="http://schemas.openxmlformats.org/officeDocument/2006/relationships/image" Target="../media/image25.png"/><Relationship Id="rId23" Type="http://schemas.openxmlformats.org/officeDocument/2006/relationships/image" Target="../media/image27.png"/><Relationship Id="rId10" Type="http://schemas.openxmlformats.org/officeDocument/2006/relationships/image" Target="../media/image327.png"/><Relationship Id="rId11" Type="http://schemas.openxmlformats.org/officeDocument/2006/relationships/image" Target="../media/image328.png"/><Relationship Id="rId12" Type="http://schemas.openxmlformats.org/officeDocument/2006/relationships/image" Target="../media/image329.png"/><Relationship Id="rId13" Type="http://schemas.openxmlformats.org/officeDocument/2006/relationships/image" Target="../media/image330.png"/><Relationship Id="rId14" Type="http://schemas.openxmlformats.org/officeDocument/2006/relationships/image" Target="../media/image331.png"/><Relationship Id="rId15" Type="http://schemas.openxmlformats.org/officeDocument/2006/relationships/image" Target="../media/image332.png"/><Relationship Id="rId16" Type="http://schemas.openxmlformats.org/officeDocument/2006/relationships/image" Target="../media/image333.png"/><Relationship Id="rId17" Type="http://schemas.openxmlformats.org/officeDocument/2006/relationships/image" Target="../media/image334.png"/><Relationship Id="rId18" Type="http://schemas.openxmlformats.org/officeDocument/2006/relationships/image" Target="../media/image335.png"/><Relationship Id="rId19" Type="http://schemas.openxmlformats.org/officeDocument/2006/relationships/image" Target="../media/image33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321.png"/><Relationship Id="rId5" Type="http://schemas.openxmlformats.org/officeDocument/2006/relationships/image" Target="../media/image322.png"/><Relationship Id="rId6" Type="http://schemas.openxmlformats.org/officeDocument/2006/relationships/image" Target="../media/image323.png"/><Relationship Id="rId7" Type="http://schemas.openxmlformats.org/officeDocument/2006/relationships/image" Target="../media/image324.png"/><Relationship Id="rId8" Type="http://schemas.openxmlformats.org/officeDocument/2006/relationships/image" Target="../media/image325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20" Type="http://schemas.openxmlformats.org/officeDocument/2006/relationships/image" Target="../media/image13.png"/><Relationship Id="rId21" Type="http://schemas.openxmlformats.org/officeDocument/2006/relationships/image" Target="../media/image60.png"/><Relationship Id="rId22" Type="http://schemas.openxmlformats.org/officeDocument/2006/relationships/image" Target="../media/image61.png"/><Relationship Id="rId23" Type="http://schemas.openxmlformats.org/officeDocument/2006/relationships/image" Target="../media/image11.png"/><Relationship Id="rId24" Type="http://schemas.openxmlformats.org/officeDocument/2006/relationships/image" Target="../media/image12.png"/><Relationship Id="rId25" Type="http://schemas.openxmlformats.org/officeDocument/2006/relationships/image" Target="../media/image17.png"/><Relationship Id="rId26" Type="http://schemas.openxmlformats.org/officeDocument/2006/relationships/image" Target="../media/image38.png"/><Relationship Id="rId27" Type="http://schemas.openxmlformats.org/officeDocument/2006/relationships/image" Target="../media/image62.png"/><Relationship Id="rId28" Type="http://schemas.openxmlformats.org/officeDocument/2006/relationships/image" Target="../media/image27.png"/><Relationship Id="rId29" Type="http://schemas.openxmlformats.org/officeDocument/2006/relationships/image" Target="../media/image25.png"/><Relationship Id="rId10" Type="http://schemas.openxmlformats.org/officeDocument/2006/relationships/image" Target="../media/image52.png"/><Relationship Id="rId11" Type="http://schemas.openxmlformats.org/officeDocument/2006/relationships/image" Target="../media/image7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6.png"/><Relationship Id="rId15" Type="http://schemas.openxmlformats.org/officeDocument/2006/relationships/image" Target="../media/image55.png"/><Relationship Id="rId16" Type="http://schemas.openxmlformats.org/officeDocument/2006/relationships/image" Target="../media/image56.png"/><Relationship Id="rId17" Type="http://schemas.openxmlformats.org/officeDocument/2006/relationships/image" Target="../media/image57.png"/><Relationship Id="rId18" Type="http://schemas.openxmlformats.org/officeDocument/2006/relationships/image" Target="../media/image58.png"/><Relationship Id="rId19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slide" Target="slide5.xml"/><Relationship Id="rId4" Type="http://schemas.openxmlformats.org/officeDocument/2006/relationships/slide" Target="slide1.xml"/><Relationship Id="rId5" Type="http://schemas.openxmlformats.org/officeDocument/2006/relationships/image" Target="../media/image28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0.png"/><Relationship Id="rId20" Type="http://schemas.openxmlformats.org/officeDocument/2006/relationships/image" Target="../media/image348.png"/><Relationship Id="rId21" Type="http://schemas.openxmlformats.org/officeDocument/2006/relationships/image" Target="../media/image7.png"/><Relationship Id="rId22" Type="http://schemas.openxmlformats.org/officeDocument/2006/relationships/image" Target="../media/image28.png"/><Relationship Id="rId23" Type="http://schemas.openxmlformats.org/officeDocument/2006/relationships/image" Target="../media/image349.png"/><Relationship Id="rId24" Type="http://schemas.openxmlformats.org/officeDocument/2006/relationships/image" Target="../media/image25.png"/><Relationship Id="rId25" Type="http://schemas.openxmlformats.org/officeDocument/2006/relationships/image" Target="../media/image27.png"/><Relationship Id="rId10" Type="http://schemas.openxmlformats.org/officeDocument/2006/relationships/image" Target="../media/image339.png"/><Relationship Id="rId11" Type="http://schemas.openxmlformats.org/officeDocument/2006/relationships/image" Target="../media/image340.png"/><Relationship Id="rId12" Type="http://schemas.openxmlformats.org/officeDocument/2006/relationships/image" Target="../media/image341.png"/><Relationship Id="rId13" Type="http://schemas.openxmlformats.org/officeDocument/2006/relationships/image" Target="../media/image342.png"/><Relationship Id="rId14" Type="http://schemas.openxmlformats.org/officeDocument/2006/relationships/image" Target="../media/image343.png"/><Relationship Id="rId15" Type="http://schemas.openxmlformats.org/officeDocument/2006/relationships/image" Target="../media/image344.png"/><Relationship Id="rId16" Type="http://schemas.openxmlformats.org/officeDocument/2006/relationships/image" Target="../media/image345.png"/><Relationship Id="rId17" Type="http://schemas.openxmlformats.org/officeDocument/2006/relationships/image" Target="../media/image38.png"/><Relationship Id="rId18" Type="http://schemas.openxmlformats.org/officeDocument/2006/relationships/image" Target="../media/image346.png"/><Relationship Id="rId19" Type="http://schemas.openxmlformats.org/officeDocument/2006/relationships/image" Target="../media/image34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32.xml"/><Relationship Id="rId3" Type="http://schemas.openxmlformats.org/officeDocument/2006/relationships/slide" Target="slide33.xml"/><Relationship Id="rId4" Type="http://schemas.openxmlformats.org/officeDocument/2006/relationships/slide" Target="slide34.xml"/><Relationship Id="rId5" Type="http://schemas.openxmlformats.org/officeDocument/2006/relationships/slide" Target="slide35.xml"/><Relationship Id="rId6" Type="http://schemas.openxmlformats.org/officeDocument/2006/relationships/slide" Target="slide36.xml"/><Relationship Id="rId7" Type="http://schemas.openxmlformats.org/officeDocument/2006/relationships/slide" Target="slide31.xml"/><Relationship Id="rId8" Type="http://schemas.openxmlformats.org/officeDocument/2006/relationships/slide" Target="slid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43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44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42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4.png"/><Relationship Id="rId20" Type="http://schemas.openxmlformats.org/officeDocument/2006/relationships/image" Target="../media/image25.png"/><Relationship Id="rId21" Type="http://schemas.openxmlformats.org/officeDocument/2006/relationships/image" Target="../media/image27.png"/><Relationship Id="rId10" Type="http://schemas.openxmlformats.org/officeDocument/2006/relationships/image" Target="../media/image355.png"/><Relationship Id="rId11" Type="http://schemas.openxmlformats.org/officeDocument/2006/relationships/image" Target="../media/image356.png"/><Relationship Id="rId12" Type="http://schemas.openxmlformats.org/officeDocument/2006/relationships/image" Target="../media/image357.png"/><Relationship Id="rId13" Type="http://schemas.openxmlformats.org/officeDocument/2006/relationships/image" Target="../media/image358.png"/><Relationship Id="rId14" Type="http://schemas.openxmlformats.org/officeDocument/2006/relationships/image" Target="../media/image359.png"/><Relationship Id="rId15" Type="http://schemas.openxmlformats.org/officeDocument/2006/relationships/image" Target="../media/image360.png"/><Relationship Id="rId16" Type="http://schemas.openxmlformats.org/officeDocument/2006/relationships/image" Target="../media/image361.png"/><Relationship Id="rId17" Type="http://schemas.openxmlformats.org/officeDocument/2006/relationships/image" Target="../media/image362.png"/><Relationship Id="rId18" Type="http://schemas.openxmlformats.org/officeDocument/2006/relationships/image" Target="../media/image363.png"/><Relationship Id="rId19" Type="http://schemas.openxmlformats.org/officeDocument/2006/relationships/image" Target="../media/image36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341.png"/><Relationship Id="rId5" Type="http://schemas.openxmlformats.org/officeDocument/2006/relationships/image" Target="../media/image350.png"/><Relationship Id="rId6" Type="http://schemas.openxmlformats.org/officeDocument/2006/relationships/image" Target="../media/image351.png"/><Relationship Id="rId7" Type="http://schemas.openxmlformats.org/officeDocument/2006/relationships/image" Target="../media/image352.png"/><Relationship Id="rId8" Type="http://schemas.openxmlformats.org/officeDocument/2006/relationships/image" Target="../media/image353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9.png"/><Relationship Id="rId12" Type="http://schemas.openxmlformats.org/officeDocument/2006/relationships/image" Target="../media/image370.png"/><Relationship Id="rId13" Type="http://schemas.openxmlformats.org/officeDocument/2006/relationships/image" Target="../media/image371.png"/><Relationship Id="rId14" Type="http://schemas.openxmlformats.org/officeDocument/2006/relationships/image" Target="../media/image372.png"/><Relationship Id="rId15" Type="http://schemas.openxmlformats.org/officeDocument/2006/relationships/image" Target="../media/image25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340.png"/><Relationship Id="rId5" Type="http://schemas.openxmlformats.org/officeDocument/2006/relationships/image" Target="../media/image365.png"/><Relationship Id="rId6" Type="http://schemas.openxmlformats.org/officeDocument/2006/relationships/image" Target="../media/image366.png"/><Relationship Id="rId7" Type="http://schemas.openxmlformats.org/officeDocument/2006/relationships/image" Target="../media/image367.png"/><Relationship Id="rId8" Type="http://schemas.openxmlformats.org/officeDocument/2006/relationships/image" Target="../media/image368.png"/><Relationship Id="rId9" Type="http://schemas.openxmlformats.org/officeDocument/2006/relationships/image" Target="../media/image345.png"/><Relationship Id="rId10" Type="http://schemas.openxmlformats.org/officeDocument/2006/relationships/image" Target="../media/image347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20" Type="http://schemas.openxmlformats.org/officeDocument/2006/relationships/image" Target="../media/image73.png"/><Relationship Id="rId21" Type="http://schemas.openxmlformats.org/officeDocument/2006/relationships/image" Target="../media/image383.png"/><Relationship Id="rId22" Type="http://schemas.openxmlformats.org/officeDocument/2006/relationships/image" Target="../media/image384.png"/><Relationship Id="rId23" Type="http://schemas.openxmlformats.org/officeDocument/2006/relationships/image" Target="../media/image385.png"/><Relationship Id="rId24" Type="http://schemas.openxmlformats.org/officeDocument/2006/relationships/image" Target="../media/image386.png"/><Relationship Id="rId25" Type="http://schemas.openxmlformats.org/officeDocument/2006/relationships/image" Target="../media/image387.png"/><Relationship Id="rId26" Type="http://schemas.openxmlformats.org/officeDocument/2006/relationships/image" Target="../media/image388.png"/><Relationship Id="rId27" Type="http://schemas.openxmlformats.org/officeDocument/2006/relationships/image" Target="../media/image389.png"/><Relationship Id="rId28" Type="http://schemas.openxmlformats.org/officeDocument/2006/relationships/image" Target="../media/image390.png"/><Relationship Id="rId29" Type="http://schemas.openxmlformats.org/officeDocument/2006/relationships/image" Target="../media/image391.png"/><Relationship Id="rId30" Type="http://schemas.openxmlformats.org/officeDocument/2006/relationships/image" Target="../media/image25.png"/><Relationship Id="rId31" Type="http://schemas.openxmlformats.org/officeDocument/2006/relationships/image" Target="../media/image27.png"/><Relationship Id="rId10" Type="http://schemas.openxmlformats.org/officeDocument/2006/relationships/image" Target="../media/image374.png"/><Relationship Id="rId11" Type="http://schemas.openxmlformats.org/officeDocument/2006/relationships/image" Target="../media/image375.png"/><Relationship Id="rId12" Type="http://schemas.openxmlformats.org/officeDocument/2006/relationships/image" Target="../media/image376.png"/><Relationship Id="rId13" Type="http://schemas.openxmlformats.org/officeDocument/2006/relationships/image" Target="../media/image377.png"/><Relationship Id="rId14" Type="http://schemas.openxmlformats.org/officeDocument/2006/relationships/image" Target="../media/image15.png"/><Relationship Id="rId15" Type="http://schemas.openxmlformats.org/officeDocument/2006/relationships/image" Target="../media/image378.png"/><Relationship Id="rId16" Type="http://schemas.openxmlformats.org/officeDocument/2006/relationships/image" Target="../media/image379.png"/><Relationship Id="rId17" Type="http://schemas.openxmlformats.org/officeDocument/2006/relationships/image" Target="../media/image380.png"/><Relationship Id="rId18" Type="http://schemas.openxmlformats.org/officeDocument/2006/relationships/image" Target="../media/image381.png"/><Relationship Id="rId19" Type="http://schemas.openxmlformats.org/officeDocument/2006/relationships/image" Target="../media/image38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75.xml"/><Relationship Id="rId3" Type="http://schemas.openxmlformats.org/officeDocument/2006/relationships/slide" Target="slide67.xml"/><Relationship Id="rId4" Type="http://schemas.openxmlformats.org/officeDocument/2006/relationships/slide" Target="slide38.xml"/><Relationship Id="rId5" Type="http://schemas.openxmlformats.org/officeDocument/2006/relationships/slide" Target="slide69.xml"/><Relationship Id="rId6" Type="http://schemas.openxmlformats.org/officeDocument/2006/relationships/slide" Target="slide1.xml"/><Relationship Id="rId7" Type="http://schemas.openxmlformats.org/officeDocument/2006/relationships/image" Target="../media/image28.png"/><Relationship Id="rId8" Type="http://schemas.openxmlformats.org/officeDocument/2006/relationships/image" Target="../media/image373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20" Type="http://schemas.openxmlformats.org/officeDocument/2006/relationships/image" Target="../media/image402.png"/><Relationship Id="rId21" Type="http://schemas.openxmlformats.org/officeDocument/2006/relationships/image" Target="../media/image403.png"/><Relationship Id="rId22" Type="http://schemas.openxmlformats.org/officeDocument/2006/relationships/image" Target="../media/image25.png"/><Relationship Id="rId23" Type="http://schemas.openxmlformats.org/officeDocument/2006/relationships/image" Target="../media/image27.png"/><Relationship Id="rId10" Type="http://schemas.openxmlformats.org/officeDocument/2006/relationships/image" Target="../media/image89.png"/><Relationship Id="rId11" Type="http://schemas.openxmlformats.org/officeDocument/2006/relationships/image" Target="../media/image395.png"/><Relationship Id="rId12" Type="http://schemas.openxmlformats.org/officeDocument/2006/relationships/image" Target="../media/image396.png"/><Relationship Id="rId13" Type="http://schemas.openxmlformats.org/officeDocument/2006/relationships/image" Target="../media/image397.png"/><Relationship Id="rId14" Type="http://schemas.openxmlformats.org/officeDocument/2006/relationships/image" Target="../media/image7.png"/><Relationship Id="rId15" Type="http://schemas.openxmlformats.org/officeDocument/2006/relationships/image" Target="../media/image33.png"/><Relationship Id="rId16" Type="http://schemas.openxmlformats.org/officeDocument/2006/relationships/image" Target="../media/image398.png"/><Relationship Id="rId17" Type="http://schemas.openxmlformats.org/officeDocument/2006/relationships/image" Target="../media/image399.png"/><Relationship Id="rId18" Type="http://schemas.openxmlformats.org/officeDocument/2006/relationships/image" Target="../media/image400.png"/><Relationship Id="rId19" Type="http://schemas.openxmlformats.org/officeDocument/2006/relationships/image" Target="../media/image401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'Bol&#237;%20ma%20'),open(&#269;asti%20tela)" TargetMode="Externa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32.png"/><Relationship Id="rId6" Type="http://schemas.openxmlformats.org/officeDocument/2006/relationships/image" Target="../media/image392.png"/><Relationship Id="rId7" Type="http://schemas.openxmlformats.org/officeDocument/2006/relationships/image" Target="../media/image393.png"/><Relationship Id="rId8" Type="http://schemas.openxmlformats.org/officeDocument/2006/relationships/image" Target="../media/image394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3.png"/><Relationship Id="rId20" Type="http://schemas.openxmlformats.org/officeDocument/2006/relationships/image" Target="../media/image414.png"/><Relationship Id="rId21" Type="http://schemas.openxmlformats.org/officeDocument/2006/relationships/image" Target="../media/image415.png"/><Relationship Id="rId22" Type="http://schemas.openxmlformats.org/officeDocument/2006/relationships/image" Target="../media/image416.png"/><Relationship Id="rId23" Type="http://schemas.openxmlformats.org/officeDocument/2006/relationships/image" Target="../media/image417.png"/><Relationship Id="rId24" Type="http://schemas.openxmlformats.org/officeDocument/2006/relationships/image" Target="../media/image25.png"/><Relationship Id="rId25" Type="http://schemas.openxmlformats.org/officeDocument/2006/relationships/image" Target="../media/image418.png"/><Relationship Id="rId26" Type="http://schemas.openxmlformats.org/officeDocument/2006/relationships/image" Target="../media/image27.png"/><Relationship Id="rId10" Type="http://schemas.openxmlformats.org/officeDocument/2006/relationships/image" Target="../media/image406.png"/><Relationship Id="rId11" Type="http://schemas.openxmlformats.org/officeDocument/2006/relationships/image" Target="../media/image407.png"/><Relationship Id="rId12" Type="http://schemas.openxmlformats.org/officeDocument/2006/relationships/image" Target="../media/image408.png"/><Relationship Id="rId13" Type="http://schemas.openxmlformats.org/officeDocument/2006/relationships/image" Target="../media/image29.png"/><Relationship Id="rId14" Type="http://schemas.openxmlformats.org/officeDocument/2006/relationships/image" Target="../media/image409.png"/><Relationship Id="rId15" Type="http://schemas.openxmlformats.org/officeDocument/2006/relationships/image" Target="../media/image410.png"/><Relationship Id="rId16" Type="http://schemas.openxmlformats.org/officeDocument/2006/relationships/image" Target="../media/image411.png"/><Relationship Id="rId17" Type="http://schemas.openxmlformats.org/officeDocument/2006/relationships/image" Target="../media/image412.png"/><Relationship Id="rId18" Type="http://schemas.openxmlformats.org/officeDocument/2006/relationships/image" Target="../media/image144.png"/><Relationship Id="rId19" Type="http://schemas.openxmlformats.org/officeDocument/2006/relationships/image" Target="../media/image41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137.png"/><Relationship Id="rId6" Type="http://schemas.openxmlformats.org/officeDocument/2006/relationships/slide" Target="slide40.xml"/><Relationship Id="rId7" Type="http://schemas.openxmlformats.org/officeDocument/2006/relationships/image" Target="../media/image404.png"/><Relationship Id="rId8" Type="http://schemas.openxmlformats.org/officeDocument/2006/relationships/image" Target="../media/image405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png"/><Relationship Id="rId20" Type="http://schemas.openxmlformats.org/officeDocument/2006/relationships/image" Target="../media/image40.png"/><Relationship Id="rId21" Type="http://schemas.openxmlformats.org/officeDocument/2006/relationships/image" Target="../media/image42.png"/><Relationship Id="rId22" Type="http://schemas.openxmlformats.org/officeDocument/2006/relationships/image" Target="../media/image78.png"/><Relationship Id="rId23" Type="http://schemas.openxmlformats.org/officeDocument/2006/relationships/image" Target="../media/image79.png"/><Relationship Id="rId24" Type="http://schemas.openxmlformats.org/officeDocument/2006/relationships/image" Target="../media/image25.png"/><Relationship Id="rId25" Type="http://schemas.openxmlformats.org/officeDocument/2006/relationships/image" Target="../media/image27.png"/><Relationship Id="rId10" Type="http://schemas.openxmlformats.org/officeDocument/2006/relationships/image" Target="../media/image69.png"/><Relationship Id="rId11" Type="http://schemas.openxmlformats.org/officeDocument/2006/relationships/image" Target="../media/image38.png"/><Relationship Id="rId12" Type="http://schemas.openxmlformats.org/officeDocument/2006/relationships/image" Target="../media/image70.png"/><Relationship Id="rId13" Type="http://schemas.openxmlformats.org/officeDocument/2006/relationships/image" Target="../media/image71.png"/><Relationship Id="rId14" Type="http://schemas.openxmlformats.org/officeDocument/2006/relationships/image" Target="../media/image72.png"/><Relationship Id="rId15" Type="http://schemas.openxmlformats.org/officeDocument/2006/relationships/image" Target="../media/image73.png"/><Relationship Id="rId16" Type="http://schemas.openxmlformats.org/officeDocument/2006/relationships/image" Target="../media/image74.png"/><Relationship Id="rId17" Type="http://schemas.openxmlformats.org/officeDocument/2006/relationships/image" Target="../media/image75.png"/><Relationship Id="rId18" Type="http://schemas.openxmlformats.org/officeDocument/2006/relationships/image" Target="../media/image76.png"/><Relationship Id="rId19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5.png"/><Relationship Id="rId12" Type="http://schemas.openxmlformats.org/officeDocument/2006/relationships/image" Target="../media/image426.png"/><Relationship Id="rId13" Type="http://schemas.openxmlformats.org/officeDocument/2006/relationships/image" Target="../media/image427.png"/><Relationship Id="rId14" Type="http://schemas.openxmlformats.org/officeDocument/2006/relationships/image" Target="../media/image428.png"/><Relationship Id="rId15" Type="http://schemas.openxmlformats.org/officeDocument/2006/relationships/image" Target="../media/image429.png"/><Relationship Id="rId16" Type="http://schemas.openxmlformats.org/officeDocument/2006/relationships/image" Target="../media/image430.png"/><Relationship Id="rId17" Type="http://schemas.openxmlformats.org/officeDocument/2006/relationships/image" Target="../media/image25.png"/><Relationship Id="rId18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419.png"/><Relationship Id="rId5" Type="http://schemas.openxmlformats.org/officeDocument/2006/relationships/image" Target="../media/image420.png"/><Relationship Id="rId6" Type="http://schemas.openxmlformats.org/officeDocument/2006/relationships/image" Target="../media/image404.png"/><Relationship Id="rId7" Type="http://schemas.openxmlformats.org/officeDocument/2006/relationships/image" Target="../media/image421.png"/><Relationship Id="rId8" Type="http://schemas.openxmlformats.org/officeDocument/2006/relationships/image" Target="../media/image422.png"/><Relationship Id="rId9" Type="http://schemas.openxmlformats.org/officeDocument/2006/relationships/image" Target="../media/image423.png"/><Relationship Id="rId10" Type="http://schemas.openxmlformats.org/officeDocument/2006/relationships/image" Target="../media/image424.png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unfinnished())" TargetMode="External"/><Relationship Id="rId3" Type="http://schemas.openxmlformats.org/officeDocument/2006/relationships/slide" Target="slide46.xml"/><Relationship Id="rId4" Type="http://schemas.openxmlformats.org/officeDocument/2006/relationships/slide" Target="slide42.xml"/><Relationship Id="rId5" Type="http://schemas.openxmlformats.org/officeDocument/2006/relationships/image" Target="../media/image431.png"/><Relationship Id="rId6" Type="http://schemas.openxmlformats.org/officeDocument/2006/relationships/image" Target="../media/image432.png"/><Relationship Id="rId7" Type="http://schemas.openxmlformats.org/officeDocument/2006/relationships/image" Target="../media/image433.png"/><Relationship Id="rId8" Type="http://schemas.openxmlformats.org/officeDocument/2006/relationships/image" Target="../media/image434.png"/><Relationship Id="rId9" Type="http://schemas.openxmlformats.org/officeDocument/2006/relationships/image" Target="../media/image25.png"/><Relationship Id="rId10" Type="http://schemas.openxmlformats.org/officeDocument/2006/relationships/slide" Target="slide1.xml"/></Relationships>
</file>

<file path=ppt/slides/_rels/slide42.xml.rels><?xml version="1.0" encoding="UTF-8" standalone="yes"?>
<Relationships xmlns="http://schemas.openxmlformats.org/package/2006/relationships"><Relationship Id="rId20" Type="http://schemas.openxmlformats.org/officeDocument/2006/relationships/slide" Target="slide1.xml"/><Relationship Id="rId21" Type="http://schemas.openxmlformats.org/officeDocument/2006/relationships/image" Target="../media/image28.png"/><Relationship Id="rId22" Type="http://schemas.openxmlformats.org/officeDocument/2006/relationships/hyperlink" Target="ovf(clear())" TargetMode="External"/><Relationship Id="rId23" Type="http://schemas.openxmlformats.org/officeDocument/2006/relationships/image" Target="../media/image435.png"/><Relationship Id="rId24" Type="http://schemas.openxmlformats.org/officeDocument/2006/relationships/image" Target="../media/image436.png"/><Relationship Id="rId25" Type="http://schemas.openxmlformats.org/officeDocument/2006/relationships/image" Target="../media/image437.png"/><Relationship Id="rId26" Type="http://schemas.openxmlformats.org/officeDocument/2006/relationships/image" Target="../media/image438.png"/><Relationship Id="rId27" Type="http://schemas.openxmlformats.org/officeDocument/2006/relationships/image" Target="../media/image439.png"/><Relationship Id="rId28" Type="http://schemas.openxmlformats.org/officeDocument/2006/relationships/image" Target="../media/image440.png"/><Relationship Id="rId29" Type="http://schemas.openxmlformats.org/officeDocument/2006/relationships/image" Target="../media/image441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b))" TargetMode="External"/><Relationship Id="rId3" Type="http://schemas.openxmlformats.org/officeDocument/2006/relationships/hyperlink" Target="ovf(place('?'))" TargetMode="External"/><Relationship Id="rId4" Type="http://schemas.openxmlformats.org/officeDocument/2006/relationships/slide" Target="slide44.xml"/><Relationship Id="rId5" Type="http://schemas.openxmlformats.org/officeDocument/2006/relationships/hyperlink" Target="ovf(place(a))" TargetMode="External"/><Relationship Id="rId30" Type="http://schemas.openxmlformats.org/officeDocument/2006/relationships/image" Target="../media/image442.png"/><Relationship Id="rId31" Type="http://schemas.openxmlformats.org/officeDocument/2006/relationships/image" Target="../media/image443.png"/><Relationship Id="rId32" Type="http://schemas.openxmlformats.org/officeDocument/2006/relationships/image" Target="../media/image444.png"/><Relationship Id="rId9" Type="http://schemas.openxmlformats.org/officeDocument/2006/relationships/hyperlink" Target="ovf(place(f))" TargetMode="External"/><Relationship Id="rId6" Type="http://schemas.openxmlformats.org/officeDocument/2006/relationships/hyperlink" Target="ovf(place(e))" TargetMode="External"/><Relationship Id="rId7" Type="http://schemas.openxmlformats.org/officeDocument/2006/relationships/hyperlink" Target="ovf(backspace())" TargetMode="External"/><Relationship Id="rId8" Type="http://schemas.openxmlformats.org/officeDocument/2006/relationships/hyperlink" Target="ovf(place('i'))" TargetMode="External"/><Relationship Id="rId33" Type="http://schemas.openxmlformats.org/officeDocument/2006/relationships/image" Target="../media/image445.png"/><Relationship Id="rId34" Type="http://schemas.openxmlformats.org/officeDocument/2006/relationships/image" Target="../media/image446.png"/><Relationship Id="rId35" Type="http://schemas.openxmlformats.org/officeDocument/2006/relationships/image" Target="../media/image447.png"/><Relationship Id="rId36" Type="http://schemas.openxmlformats.org/officeDocument/2006/relationships/image" Target="../media/image448.png"/><Relationship Id="rId10" Type="http://schemas.openxmlformats.org/officeDocument/2006/relationships/hyperlink" Target="ovf(place(m))" TargetMode="External"/><Relationship Id="rId11" Type="http://schemas.openxmlformats.org/officeDocument/2006/relationships/hyperlink" Target="ovf(place(j))" TargetMode="External"/><Relationship Id="rId12" Type="http://schemas.openxmlformats.org/officeDocument/2006/relationships/hyperlink" Target="ovf(place('%20'))" TargetMode="External"/><Relationship Id="rId13" Type="http://schemas.openxmlformats.org/officeDocument/2006/relationships/slide" Target="slide43.xml"/><Relationship Id="rId14" Type="http://schemas.openxmlformats.org/officeDocument/2006/relationships/hyperlink" Target="ovf(place(k))" TargetMode="External"/><Relationship Id="rId15" Type="http://schemas.openxmlformats.org/officeDocument/2006/relationships/hyperlink" Target="ovf(place(g))" TargetMode="External"/><Relationship Id="rId16" Type="http://schemas.openxmlformats.org/officeDocument/2006/relationships/hyperlink" Target="ovf(place(c))" TargetMode="External"/><Relationship Id="rId17" Type="http://schemas.openxmlformats.org/officeDocument/2006/relationships/hyperlink" Target="ovf(place(l))" TargetMode="External"/><Relationship Id="rId18" Type="http://schemas.openxmlformats.org/officeDocument/2006/relationships/hyperlink" Target="ovf(place(h))" TargetMode="External"/><Relationship Id="rId19" Type="http://schemas.openxmlformats.org/officeDocument/2006/relationships/hyperlink" Target="ovf(place(d))" TargetMode="External"/><Relationship Id="rId37" Type="http://schemas.openxmlformats.org/officeDocument/2006/relationships/image" Target="../media/image449.png"/><Relationship Id="rId38" Type="http://schemas.openxmlformats.org/officeDocument/2006/relationships/image" Target="../media/image450.png"/><Relationship Id="rId39" Type="http://schemas.openxmlformats.org/officeDocument/2006/relationships/image" Target="../media/image451.png"/><Relationship Id="rId40" Type="http://schemas.openxmlformats.org/officeDocument/2006/relationships/image" Target="../media/image452.png"/><Relationship Id="rId41" Type="http://schemas.openxmlformats.org/officeDocument/2006/relationships/image" Target="../media/image25.png"/><Relationship Id="rId42" Type="http://schemas.openxmlformats.org/officeDocument/2006/relationships/image" Target="../media/image26.png"/><Relationship Id="rId43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20" Type="http://schemas.openxmlformats.org/officeDocument/2006/relationships/hyperlink" Target="ovf(place('H'))" TargetMode="External"/><Relationship Id="rId21" Type="http://schemas.openxmlformats.org/officeDocument/2006/relationships/hyperlink" Target="ovf(place('D'))" TargetMode="External"/><Relationship Id="rId22" Type="http://schemas.openxmlformats.org/officeDocument/2006/relationships/slide" Target="slide1.xml"/><Relationship Id="rId23" Type="http://schemas.openxmlformats.org/officeDocument/2006/relationships/image" Target="../media/image28.png"/><Relationship Id="rId24" Type="http://schemas.openxmlformats.org/officeDocument/2006/relationships/image" Target="../media/image435.png"/><Relationship Id="rId25" Type="http://schemas.openxmlformats.org/officeDocument/2006/relationships/image" Target="../media/image454.png"/><Relationship Id="rId26" Type="http://schemas.openxmlformats.org/officeDocument/2006/relationships/image" Target="../media/image450.png"/><Relationship Id="rId27" Type="http://schemas.openxmlformats.org/officeDocument/2006/relationships/image" Target="../media/image455.png"/><Relationship Id="rId28" Type="http://schemas.openxmlformats.org/officeDocument/2006/relationships/image" Target="../media/image456.png"/><Relationship Id="rId29" Type="http://schemas.openxmlformats.org/officeDocument/2006/relationships/image" Target="../media/image457.png"/><Relationship Id="rId1" Type="http://schemas.openxmlformats.org/officeDocument/2006/relationships/slideLayout" Target="../slideLayouts/slideLayout2.xml"/><Relationship Id="rId2" Type="http://schemas.openxmlformats.org/officeDocument/2006/relationships/hyperlink" Target="ovf(place('?'))" TargetMode="External"/><Relationship Id="rId3" Type="http://schemas.openxmlformats.org/officeDocument/2006/relationships/hyperlink" Target="ovf(clear())" TargetMode="External"/><Relationship Id="rId4" Type="http://schemas.openxmlformats.org/officeDocument/2006/relationships/hyperlink" Target="ovf(place('B'))" TargetMode="External"/><Relationship Id="rId5" Type="http://schemas.openxmlformats.org/officeDocument/2006/relationships/image" Target="../media/image453.png"/><Relationship Id="rId30" Type="http://schemas.openxmlformats.org/officeDocument/2006/relationships/image" Target="../media/image458.png"/><Relationship Id="rId31" Type="http://schemas.openxmlformats.org/officeDocument/2006/relationships/image" Target="../media/image459.png"/><Relationship Id="rId32" Type="http://schemas.openxmlformats.org/officeDocument/2006/relationships/image" Target="../media/image460.png"/><Relationship Id="rId9" Type="http://schemas.openxmlformats.org/officeDocument/2006/relationships/hyperlink" Target="ovf(backspace())" TargetMode="External"/><Relationship Id="rId6" Type="http://schemas.openxmlformats.org/officeDocument/2006/relationships/slide" Target="slide45.xml"/><Relationship Id="rId7" Type="http://schemas.openxmlformats.org/officeDocument/2006/relationships/hyperlink" Target="ovf(place('A'))" TargetMode="External"/><Relationship Id="rId8" Type="http://schemas.openxmlformats.org/officeDocument/2006/relationships/hyperlink" Target="ovf(place('E'))" TargetMode="External"/><Relationship Id="rId33" Type="http://schemas.openxmlformats.org/officeDocument/2006/relationships/image" Target="../media/image461.png"/><Relationship Id="rId34" Type="http://schemas.openxmlformats.org/officeDocument/2006/relationships/image" Target="../media/image462.png"/><Relationship Id="rId35" Type="http://schemas.openxmlformats.org/officeDocument/2006/relationships/image" Target="../media/image463.png"/><Relationship Id="rId36" Type="http://schemas.openxmlformats.org/officeDocument/2006/relationships/image" Target="../media/image464.png"/><Relationship Id="rId10" Type="http://schemas.openxmlformats.org/officeDocument/2006/relationships/hyperlink" Target="ovf(place('I'))" TargetMode="External"/><Relationship Id="rId11" Type="http://schemas.openxmlformats.org/officeDocument/2006/relationships/hyperlink" Target="ovf(place('F'))" TargetMode="External"/><Relationship Id="rId12" Type="http://schemas.openxmlformats.org/officeDocument/2006/relationships/hyperlink" Target="ovf(place('M'))" TargetMode="External"/><Relationship Id="rId13" Type="http://schemas.openxmlformats.org/officeDocument/2006/relationships/hyperlink" Target="ovf(place('J'))" TargetMode="External"/><Relationship Id="rId14" Type="http://schemas.openxmlformats.org/officeDocument/2006/relationships/hyperlink" Target="ovf(place('%20'))" TargetMode="External"/><Relationship Id="rId15" Type="http://schemas.openxmlformats.org/officeDocument/2006/relationships/slide" Target="slide42.xml"/><Relationship Id="rId16" Type="http://schemas.openxmlformats.org/officeDocument/2006/relationships/hyperlink" Target="ovf(place('K'))" TargetMode="External"/><Relationship Id="rId17" Type="http://schemas.openxmlformats.org/officeDocument/2006/relationships/hyperlink" Target="ovf(place('G'))" TargetMode="External"/><Relationship Id="rId18" Type="http://schemas.openxmlformats.org/officeDocument/2006/relationships/hyperlink" Target="ovf(place('C'))" TargetMode="External"/><Relationship Id="rId19" Type="http://schemas.openxmlformats.org/officeDocument/2006/relationships/hyperlink" Target="ovf(place('L'))" TargetMode="External"/><Relationship Id="rId37" Type="http://schemas.openxmlformats.org/officeDocument/2006/relationships/image" Target="../media/image465.png"/><Relationship Id="rId38" Type="http://schemas.openxmlformats.org/officeDocument/2006/relationships/image" Target="../media/image466.png"/><Relationship Id="rId39" Type="http://schemas.openxmlformats.org/officeDocument/2006/relationships/image" Target="../media/image467.png"/><Relationship Id="rId40" Type="http://schemas.openxmlformats.org/officeDocument/2006/relationships/image" Target="../media/image25.png"/><Relationship Id="rId41" Type="http://schemas.openxmlformats.org/officeDocument/2006/relationships/image" Target="../media/image26.png"/><Relationship Id="rId42" Type="http://schemas.openxmlformats.org/officeDocument/2006/relationships/image" Target="../media/image468.png"/><Relationship Id="rId43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20" Type="http://schemas.openxmlformats.org/officeDocument/2006/relationships/hyperlink" Target="ovf(clear())" TargetMode="External"/><Relationship Id="rId21" Type="http://schemas.openxmlformats.org/officeDocument/2006/relationships/image" Target="../media/image435.png"/><Relationship Id="rId22" Type="http://schemas.openxmlformats.org/officeDocument/2006/relationships/image" Target="../media/image436.png"/><Relationship Id="rId23" Type="http://schemas.openxmlformats.org/officeDocument/2006/relationships/image" Target="../media/image469.png"/><Relationship Id="rId24" Type="http://schemas.openxmlformats.org/officeDocument/2006/relationships/image" Target="../media/image449.png"/><Relationship Id="rId25" Type="http://schemas.openxmlformats.org/officeDocument/2006/relationships/image" Target="../media/image470.png"/><Relationship Id="rId26" Type="http://schemas.openxmlformats.org/officeDocument/2006/relationships/image" Target="../media/image471.png"/><Relationship Id="rId27" Type="http://schemas.openxmlformats.org/officeDocument/2006/relationships/image" Target="../media/image472.png"/><Relationship Id="rId28" Type="http://schemas.openxmlformats.org/officeDocument/2006/relationships/image" Target="../media/image473.png"/><Relationship Id="rId29" Type="http://schemas.openxmlformats.org/officeDocument/2006/relationships/image" Target="../media/image474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o))" TargetMode="External"/><Relationship Id="rId3" Type="http://schemas.openxmlformats.org/officeDocument/2006/relationships/hyperlink" Target="ovf(place(!))" TargetMode="External"/><Relationship Id="rId4" Type="http://schemas.openxmlformats.org/officeDocument/2006/relationships/slide" Target="slide42.xml"/><Relationship Id="rId5" Type="http://schemas.openxmlformats.org/officeDocument/2006/relationships/hyperlink" Target="ovf(place(n))" TargetMode="External"/><Relationship Id="rId30" Type="http://schemas.openxmlformats.org/officeDocument/2006/relationships/image" Target="../media/image475.png"/><Relationship Id="rId31" Type="http://schemas.openxmlformats.org/officeDocument/2006/relationships/image" Target="../media/image476.png"/><Relationship Id="rId32" Type="http://schemas.openxmlformats.org/officeDocument/2006/relationships/image" Target="../media/image477.png"/><Relationship Id="rId9" Type="http://schemas.openxmlformats.org/officeDocument/2006/relationships/hyperlink" Target="ovf(place(z))" TargetMode="External"/><Relationship Id="rId6" Type="http://schemas.openxmlformats.org/officeDocument/2006/relationships/hyperlink" Target="ovf(place(r))" TargetMode="External"/><Relationship Id="rId7" Type="http://schemas.openxmlformats.org/officeDocument/2006/relationships/hyperlink" Target="ovf(place(v))" TargetMode="External"/><Relationship Id="rId8" Type="http://schemas.openxmlformats.org/officeDocument/2006/relationships/hyperlink" Target="ovf(place(s))" TargetMode="External"/><Relationship Id="rId33" Type="http://schemas.openxmlformats.org/officeDocument/2006/relationships/image" Target="../media/image478.png"/><Relationship Id="rId34" Type="http://schemas.openxmlformats.org/officeDocument/2006/relationships/image" Target="../media/image479.png"/><Relationship Id="rId35" Type="http://schemas.openxmlformats.org/officeDocument/2006/relationships/image" Target="../media/image480.png"/><Relationship Id="rId36" Type="http://schemas.openxmlformats.org/officeDocument/2006/relationships/image" Target="../media/image481.png"/><Relationship Id="rId10" Type="http://schemas.openxmlformats.org/officeDocument/2006/relationships/hyperlink" Target="ovf(place(w))" TargetMode="External"/><Relationship Id="rId11" Type="http://schemas.openxmlformats.org/officeDocument/2006/relationships/hyperlink" Target="ovf(place(%20))" TargetMode="External"/><Relationship Id="rId12" Type="http://schemas.openxmlformats.org/officeDocument/2006/relationships/slide" Target="slide45.xml"/><Relationship Id="rId13" Type="http://schemas.openxmlformats.org/officeDocument/2006/relationships/hyperlink" Target="ovf(place(t))" TargetMode="External"/><Relationship Id="rId14" Type="http://schemas.openxmlformats.org/officeDocument/2006/relationships/hyperlink" Target="ovf(place(p))" TargetMode="External"/><Relationship Id="rId15" Type="http://schemas.openxmlformats.org/officeDocument/2006/relationships/hyperlink" Target="ovf(place(y))" TargetMode="External"/><Relationship Id="rId16" Type="http://schemas.openxmlformats.org/officeDocument/2006/relationships/hyperlink" Target="ovf(place(u))" TargetMode="External"/><Relationship Id="rId17" Type="http://schemas.openxmlformats.org/officeDocument/2006/relationships/hyperlink" Target="ovf(place(q))" TargetMode="External"/><Relationship Id="rId18" Type="http://schemas.openxmlformats.org/officeDocument/2006/relationships/slide" Target="slide1.xml"/><Relationship Id="rId19" Type="http://schemas.openxmlformats.org/officeDocument/2006/relationships/image" Target="../media/image28.png"/><Relationship Id="rId37" Type="http://schemas.openxmlformats.org/officeDocument/2006/relationships/hyperlink" Target="ovf(place(x))" TargetMode="External"/><Relationship Id="rId38" Type="http://schemas.openxmlformats.org/officeDocument/2006/relationships/image" Target="../media/image482.png"/><Relationship Id="rId39" Type="http://schemas.openxmlformats.org/officeDocument/2006/relationships/image" Target="../media/image483.png"/><Relationship Id="rId40" Type="http://schemas.openxmlformats.org/officeDocument/2006/relationships/image" Target="../media/image25.png"/><Relationship Id="rId41" Type="http://schemas.openxmlformats.org/officeDocument/2006/relationships/image" Target="../media/image26.png"/><Relationship Id="rId42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20" Type="http://schemas.openxmlformats.org/officeDocument/2006/relationships/hyperlink" Target="ovf(place('Q'))" TargetMode="External"/><Relationship Id="rId21" Type="http://schemas.openxmlformats.org/officeDocument/2006/relationships/slide" Target="slide1.xml"/><Relationship Id="rId22" Type="http://schemas.openxmlformats.org/officeDocument/2006/relationships/image" Target="../media/image28.png"/><Relationship Id="rId23" Type="http://schemas.openxmlformats.org/officeDocument/2006/relationships/image" Target="../media/image435.png"/><Relationship Id="rId24" Type="http://schemas.openxmlformats.org/officeDocument/2006/relationships/image" Target="../media/image484.png"/><Relationship Id="rId25" Type="http://schemas.openxmlformats.org/officeDocument/2006/relationships/image" Target="../media/image485.png"/><Relationship Id="rId26" Type="http://schemas.openxmlformats.org/officeDocument/2006/relationships/image" Target="../media/image486.png"/><Relationship Id="rId27" Type="http://schemas.openxmlformats.org/officeDocument/2006/relationships/image" Target="../media/image487.png"/><Relationship Id="rId28" Type="http://schemas.openxmlformats.org/officeDocument/2006/relationships/image" Target="../media/image488.png"/><Relationship Id="rId29" Type="http://schemas.openxmlformats.org/officeDocument/2006/relationships/image" Target="../media/image489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'!'))" TargetMode="External"/><Relationship Id="rId3" Type="http://schemas.openxmlformats.org/officeDocument/2006/relationships/hyperlink" Target="ovf(place('O'))" TargetMode="External"/><Relationship Id="rId4" Type="http://schemas.openxmlformats.org/officeDocument/2006/relationships/hyperlink" Target="ovf(clear())" TargetMode="External"/><Relationship Id="rId5" Type="http://schemas.openxmlformats.org/officeDocument/2006/relationships/slide" Target="slide43.xml"/><Relationship Id="rId30" Type="http://schemas.openxmlformats.org/officeDocument/2006/relationships/image" Target="../media/image490.png"/><Relationship Id="rId31" Type="http://schemas.openxmlformats.org/officeDocument/2006/relationships/image" Target="../media/image491.png"/><Relationship Id="rId32" Type="http://schemas.openxmlformats.org/officeDocument/2006/relationships/image" Target="../media/image492.png"/><Relationship Id="rId9" Type="http://schemas.openxmlformats.org/officeDocument/2006/relationships/hyperlink" Target="ovf(place('V'))" TargetMode="External"/><Relationship Id="rId6" Type="http://schemas.openxmlformats.org/officeDocument/2006/relationships/hyperlink" Target="ovf(place('N'))" TargetMode="External"/><Relationship Id="rId7" Type="http://schemas.openxmlformats.org/officeDocument/2006/relationships/hyperlink" Target="ovf(place('R'))" TargetMode="External"/><Relationship Id="rId8" Type="http://schemas.openxmlformats.org/officeDocument/2006/relationships/hyperlink" Target="ovf(backspace())" TargetMode="External"/><Relationship Id="rId33" Type="http://schemas.openxmlformats.org/officeDocument/2006/relationships/image" Target="../media/image493.png"/><Relationship Id="rId34" Type="http://schemas.openxmlformats.org/officeDocument/2006/relationships/image" Target="../media/image494.png"/><Relationship Id="rId35" Type="http://schemas.openxmlformats.org/officeDocument/2006/relationships/image" Target="../media/image495.png"/><Relationship Id="rId36" Type="http://schemas.openxmlformats.org/officeDocument/2006/relationships/image" Target="../media/image496.png"/><Relationship Id="rId10" Type="http://schemas.openxmlformats.org/officeDocument/2006/relationships/hyperlink" Target="ovf(place('S'))" TargetMode="External"/><Relationship Id="rId11" Type="http://schemas.openxmlformats.org/officeDocument/2006/relationships/hyperlink" Target="ovf(place('Z'))" TargetMode="External"/><Relationship Id="rId12" Type="http://schemas.openxmlformats.org/officeDocument/2006/relationships/hyperlink" Target="ovf(place('W'))" TargetMode="External"/><Relationship Id="rId13" Type="http://schemas.openxmlformats.org/officeDocument/2006/relationships/hyperlink" Target="ovf(place('%20'))" TargetMode="External"/><Relationship Id="rId14" Type="http://schemas.openxmlformats.org/officeDocument/2006/relationships/slide" Target="slide44.xml"/><Relationship Id="rId15" Type="http://schemas.openxmlformats.org/officeDocument/2006/relationships/hyperlink" Target="ovf(place('X'))" TargetMode="External"/><Relationship Id="rId16" Type="http://schemas.openxmlformats.org/officeDocument/2006/relationships/hyperlink" Target="ovf(place('T'))" TargetMode="External"/><Relationship Id="rId17" Type="http://schemas.openxmlformats.org/officeDocument/2006/relationships/hyperlink" Target="ovf(place('P'))" TargetMode="External"/><Relationship Id="rId18" Type="http://schemas.openxmlformats.org/officeDocument/2006/relationships/hyperlink" Target="ovf(place('Y'))" TargetMode="External"/><Relationship Id="rId19" Type="http://schemas.openxmlformats.org/officeDocument/2006/relationships/hyperlink" Target="ovf(place('U'))" TargetMode="External"/><Relationship Id="rId37" Type="http://schemas.openxmlformats.org/officeDocument/2006/relationships/image" Target="../media/image467.png"/><Relationship Id="rId38" Type="http://schemas.openxmlformats.org/officeDocument/2006/relationships/image" Target="../media/image497.png"/><Relationship Id="rId39" Type="http://schemas.openxmlformats.org/officeDocument/2006/relationships/image" Target="../media/image481.png"/><Relationship Id="rId40" Type="http://schemas.openxmlformats.org/officeDocument/2006/relationships/image" Target="../media/image25.png"/><Relationship Id="rId41" Type="http://schemas.openxmlformats.org/officeDocument/2006/relationships/image" Target="../media/image26.png"/><Relationship Id="rId42" Type="http://schemas.openxmlformats.org/officeDocument/2006/relationships/image" Target="../media/image468.png"/><Relationship Id="rId43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hyperlink" Target="ovf(place('7'))" TargetMode="External"/><Relationship Id="rId20" Type="http://schemas.openxmlformats.org/officeDocument/2006/relationships/image" Target="../media/image502.png"/><Relationship Id="rId21" Type="http://schemas.openxmlformats.org/officeDocument/2006/relationships/image" Target="../media/image503.png"/><Relationship Id="rId22" Type="http://schemas.openxmlformats.org/officeDocument/2006/relationships/image" Target="../media/image504.png"/><Relationship Id="rId23" Type="http://schemas.openxmlformats.org/officeDocument/2006/relationships/image" Target="../media/image505.png"/><Relationship Id="rId24" Type="http://schemas.openxmlformats.org/officeDocument/2006/relationships/image" Target="../media/image506.png"/><Relationship Id="rId25" Type="http://schemas.openxmlformats.org/officeDocument/2006/relationships/image" Target="../media/image507.png"/><Relationship Id="rId26" Type="http://schemas.openxmlformats.org/officeDocument/2006/relationships/image" Target="../media/image508.png"/><Relationship Id="rId27" Type="http://schemas.openxmlformats.org/officeDocument/2006/relationships/image" Target="../media/image509.png"/><Relationship Id="rId28" Type="http://schemas.openxmlformats.org/officeDocument/2006/relationships/image" Target="../media/image510.png"/><Relationship Id="rId29" Type="http://schemas.openxmlformats.org/officeDocument/2006/relationships/image" Target="../media/image25.png"/><Relationship Id="rId30" Type="http://schemas.openxmlformats.org/officeDocument/2006/relationships/image" Target="../media/image27.png"/><Relationship Id="rId10" Type="http://schemas.openxmlformats.org/officeDocument/2006/relationships/hyperlink" Target="ovf(place('2'))" TargetMode="External"/><Relationship Id="rId11" Type="http://schemas.openxmlformats.org/officeDocument/2006/relationships/hyperlink" Target="ovf(place('8'))" TargetMode="External"/><Relationship Id="rId12" Type="http://schemas.openxmlformats.org/officeDocument/2006/relationships/hyperlink" Target="ovf(place('3'))" TargetMode="External"/><Relationship Id="rId13" Type="http://schemas.openxmlformats.org/officeDocument/2006/relationships/slide" Target="slide1.xml"/><Relationship Id="rId14" Type="http://schemas.openxmlformats.org/officeDocument/2006/relationships/hyperlink" Target="ovf(place('9'))" TargetMode="External"/><Relationship Id="rId15" Type="http://schemas.openxmlformats.org/officeDocument/2006/relationships/image" Target="../media/image28.png"/><Relationship Id="rId16" Type="http://schemas.openxmlformats.org/officeDocument/2006/relationships/image" Target="../media/image498.png"/><Relationship Id="rId17" Type="http://schemas.openxmlformats.org/officeDocument/2006/relationships/image" Target="../media/image499.png"/><Relationship Id="rId18" Type="http://schemas.openxmlformats.org/officeDocument/2006/relationships/image" Target="../media/image500.png"/><Relationship Id="rId19" Type="http://schemas.openxmlformats.org/officeDocument/2006/relationships/image" Target="../media/image501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unfinnished())" TargetMode="External"/><Relationship Id="rId3" Type="http://schemas.openxmlformats.org/officeDocument/2006/relationships/hyperlink" Target="ovf(place('5'))" TargetMode="External"/><Relationship Id="rId4" Type="http://schemas.openxmlformats.org/officeDocument/2006/relationships/hyperlink" Target="ovf(place('4'))" TargetMode="External"/><Relationship Id="rId5" Type="http://schemas.openxmlformats.org/officeDocument/2006/relationships/hyperlink" Target="ovf(place('10'))" TargetMode="External"/><Relationship Id="rId6" Type="http://schemas.openxmlformats.org/officeDocument/2006/relationships/hyperlink" Target="ovf(place('1'))" TargetMode="External"/><Relationship Id="rId7" Type="http://schemas.openxmlformats.org/officeDocument/2006/relationships/hyperlink" Target="ovf(place('6'))" TargetMode="External"/><Relationship Id="rId8" Type="http://schemas.openxmlformats.org/officeDocument/2006/relationships/hyperlink" Target="ovf(place('0'))" TargetMode="Externa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20" Type="http://schemas.openxmlformats.org/officeDocument/2006/relationships/image" Target="../media/image523.png"/><Relationship Id="rId21" Type="http://schemas.openxmlformats.org/officeDocument/2006/relationships/image" Target="../media/image524.png"/><Relationship Id="rId22" Type="http://schemas.openxmlformats.org/officeDocument/2006/relationships/image" Target="../media/image525.png"/><Relationship Id="rId23" Type="http://schemas.openxmlformats.org/officeDocument/2006/relationships/image" Target="../media/image526.png"/><Relationship Id="rId24" Type="http://schemas.openxmlformats.org/officeDocument/2006/relationships/image" Target="../media/image27.png"/><Relationship Id="rId10" Type="http://schemas.openxmlformats.org/officeDocument/2006/relationships/image" Target="../media/image515.png"/><Relationship Id="rId11" Type="http://schemas.openxmlformats.org/officeDocument/2006/relationships/image" Target="../media/image516.png"/><Relationship Id="rId12" Type="http://schemas.openxmlformats.org/officeDocument/2006/relationships/image" Target="../media/image517.png"/><Relationship Id="rId13" Type="http://schemas.openxmlformats.org/officeDocument/2006/relationships/image" Target="../media/image373.png"/><Relationship Id="rId14" Type="http://schemas.openxmlformats.org/officeDocument/2006/relationships/image" Target="../media/image518.png"/><Relationship Id="rId15" Type="http://schemas.openxmlformats.org/officeDocument/2006/relationships/image" Target="../media/image519.png"/><Relationship Id="rId16" Type="http://schemas.openxmlformats.org/officeDocument/2006/relationships/image" Target="../media/image520.png"/><Relationship Id="rId17" Type="http://schemas.openxmlformats.org/officeDocument/2006/relationships/image" Target="../media/image521.png"/><Relationship Id="rId18" Type="http://schemas.openxmlformats.org/officeDocument/2006/relationships/image" Target="../media/image25.png"/><Relationship Id="rId19" Type="http://schemas.openxmlformats.org/officeDocument/2006/relationships/image" Target="../media/image52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48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511.png"/><Relationship Id="rId6" Type="http://schemas.openxmlformats.org/officeDocument/2006/relationships/image" Target="../media/image512.png"/><Relationship Id="rId7" Type="http://schemas.openxmlformats.org/officeDocument/2006/relationships/image" Target="../media/image513.png"/><Relationship Id="rId8" Type="http://schemas.openxmlformats.org/officeDocument/2006/relationships/image" Target="../media/image514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1.png"/><Relationship Id="rId20" Type="http://schemas.openxmlformats.org/officeDocument/2006/relationships/slide" Target="slide49.xml"/><Relationship Id="rId21" Type="http://schemas.openxmlformats.org/officeDocument/2006/relationships/image" Target="../media/image25.png"/><Relationship Id="rId22" Type="http://schemas.openxmlformats.org/officeDocument/2006/relationships/image" Target="../media/image535.png"/><Relationship Id="rId23" Type="http://schemas.openxmlformats.org/officeDocument/2006/relationships/image" Target="../media/image536.png"/><Relationship Id="rId24" Type="http://schemas.openxmlformats.org/officeDocument/2006/relationships/image" Target="../media/image537.png"/><Relationship Id="rId25" Type="http://schemas.openxmlformats.org/officeDocument/2006/relationships/image" Target="../media/image538.png"/><Relationship Id="rId26" Type="http://schemas.openxmlformats.org/officeDocument/2006/relationships/image" Target="../media/image27.png"/><Relationship Id="rId10" Type="http://schemas.openxmlformats.org/officeDocument/2006/relationships/image" Target="../media/image519.png"/><Relationship Id="rId11" Type="http://schemas.openxmlformats.org/officeDocument/2006/relationships/image" Target="../media/image410.png"/><Relationship Id="rId12" Type="http://schemas.openxmlformats.org/officeDocument/2006/relationships/image" Target="../media/image532.png"/><Relationship Id="rId13" Type="http://schemas.openxmlformats.org/officeDocument/2006/relationships/image" Target="../media/image7.png"/><Relationship Id="rId14" Type="http://schemas.openxmlformats.org/officeDocument/2006/relationships/image" Target="../media/image30.png"/><Relationship Id="rId15" Type="http://schemas.openxmlformats.org/officeDocument/2006/relationships/image" Target="../media/image56.png"/><Relationship Id="rId16" Type="http://schemas.openxmlformats.org/officeDocument/2006/relationships/image" Target="../media/image39.png"/><Relationship Id="rId17" Type="http://schemas.openxmlformats.org/officeDocument/2006/relationships/image" Target="../media/image38.png"/><Relationship Id="rId18" Type="http://schemas.openxmlformats.org/officeDocument/2006/relationships/image" Target="../media/image533.png"/><Relationship Id="rId19" Type="http://schemas.openxmlformats.org/officeDocument/2006/relationships/image" Target="../media/image53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6.png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527.png"/><Relationship Id="rId6" Type="http://schemas.openxmlformats.org/officeDocument/2006/relationships/image" Target="../media/image528.png"/><Relationship Id="rId7" Type="http://schemas.openxmlformats.org/officeDocument/2006/relationships/image" Target="../media/image529.png"/><Relationship Id="rId8" Type="http://schemas.openxmlformats.org/officeDocument/2006/relationships/image" Target="../media/image530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1.png"/><Relationship Id="rId20" Type="http://schemas.openxmlformats.org/officeDocument/2006/relationships/image" Target="../media/image28.png"/><Relationship Id="rId21" Type="http://schemas.openxmlformats.org/officeDocument/2006/relationships/image" Target="../media/image548.png"/><Relationship Id="rId22" Type="http://schemas.openxmlformats.org/officeDocument/2006/relationships/image" Target="../media/image549.png"/><Relationship Id="rId23" Type="http://schemas.openxmlformats.org/officeDocument/2006/relationships/image" Target="../media/image550.png"/><Relationship Id="rId24" Type="http://schemas.openxmlformats.org/officeDocument/2006/relationships/image" Target="../media/image551.png"/><Relationship Id="rId25" Type="http://schemas.openxmlformats.org/officeDocument/2006/relationships/image" Target="../media/image25.png"/><Relationship Id="rId26" Type="http://schemas.openxmlformats.org/officeDocument/2006/relationships/image" Target="../media/image552.png"/><Relationship Id="rId27" Type="http://schemas.openxmlformats.org/officeDocument/2006/relationships/image" Target="../media/image21.png"/><Relationship Id="rId28" Type="http://schemas.openxmlformats.org/officeDocument/2006/relationships/image" Target="../media/image27.png"/><Relationship Id="rId10" Type="http://schemas.openxmlformats.org/officeDocument/2006/relationships/image" Target="../media/image541.png"/><Relationship Id="rId11" Type="http://schemas.openxmlformats.org/officeDocument/2006/relationships/image" Target="../media/image542.png"/><Relationship Id="rId12" Type="http://schemas.openxmlformats.org/officeDocument/2006/relationships/image" Target="../media/image543.png"/><Relationship Id="rId13" Type="http://schemas.openxmlformats.org/officeDocument/2006/relationships/image" Target="../media/image405.png"/><Relationship Id="rId14" Type="http://schemas.openxmlformats.org/officeDocument/2006/relationships/image" Target="../media/image544.png"/><Relationship Id="rId15" Type="http://schemas.openxmlformats.org/officeDocument/2006/relationships/image" Target="../media/image74.png"/><Relationship Id="rId16" Type="http://schemas.openxmlformats.org/officeDocument/2006/relationships/image" Target="../media/image545.png"/><Relationship Id="rId17" Type="http://schemas.openxmlformats.org/officeDocument/2006/relationships/image" Target="../media/image546.png"/><Relationship Id="rId18" Type="http://schemas.openxmlformats.org/officeDocument/2006/relationships/image" Target="../media/image547.png"/><Relationship Id="rId19" Type="http://schemas.openxmlformats.org/officeDocument/2006/relationships/image" Target="../media/image53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slide" Target="slide1.xml"/><Relationship Id="rId4" Type="http://schemas.openxmlformats.org/officeDocument/2006/relationships/slide" Target="slide47.xml"/><Relationship Id="rId5" Type="http://schemas.openxmlformats.org/officeDocument/2006/relationships/image" Target="../media/image112.png"/><Relationship Id="rId6" Type="http://schemas.openxmlformats.org/officeDocument/2006/relationships/image" Target="../media/image533.png"/><Relationship Id="rId7" Type="http://schemas.openxmlformats.org/officeDocument/2006/relationships/image" Target="../media/image539.png"/><Relationship Id="rId8" Type="http://schemas.openxmlformats.org/officeDocument/2006/relationships/image" Target="../media/image540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20" Type="http://schemas.openxmlformats.org/officeDocument/2006/relationships/image" Target="../media/image61.png"/><Relationship Id="rId21" Type="http://schemas.openxmlformats.org/officeDocument/2006/relationships/image" Target="../media/image11.png"/><Relationship Id="rId22" Type="http://schemas.openxmlformats.org/officeDocument/2006/relationships/image" Target="../media/image12.png"/><Relationship Id="rId23" Type="http://schemas.openxmlformats.org/officeDocument/2006/relationships/image" Target="../media/image69.png"/><Relationship Id="rId24" Type="http://schemas.openxmlformats.org/officeDocument/2006/relationships/image" Target="../media/image83.png"/><Relationship Id="rId25" Type="http://schemas.openxmlformats.org/officeDocument/2006/relationships/image" Target="../media/image84.png"/><Relationship Id="rId26" Type="http://schemas.openxmlformats.org/officeDocument/2006/relationships/image" Target="../media/image85.png"/><Relationship Id="rId27" Type="http://schemas.openxmlformats.org/officeDocument/2006/relationships/image" Target="../media/image62.png"/><Relationship Id="rId28" Type="http://schemas.openxmlformats.org/officeDocument/2006/relationships/image" Target="../media/image25.png"/><Relationship Id="rId29" Type="http://schemas.openxmlformats.org/officeDocument/2006/relationships/image" Target="../media/image27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6.png"/><Relationship Id="rId13" Type="http://schemas.openxmlformats.org/officeDocument/2006/relationships/image" Target="../media/image55.png"/><Relationship Id="rId14" Type="http://schemas.openxmlformats.org/officeDocument/2006/relationships/image" Target="../media/image56.png"/><Relationship Id="rId15" Type="http://schemas.openxmlformats.org/officeDocument/2006/relationships/image" Target="../media/image57.png"/><Relationship Id="rId16" Type="http://schemas.openxmlformats.org/officeDocument/2006/relationships/image" Target="../media/image58.png"/><Relationship Id="rId17" Type="http://schemas.openxmlformats.org/officeDocument/2006/relationships/image" Target="../media/image59.png"/><Relationship Id="rId18" Type="http://schemas.openxmlformats.org/officeDocument/2006/relationships/image" Target="../media/image13.png"/><Relationship Id="rId19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52.png"/></Relationships>
</file>

<file path=ppt/slides/_rels/slide50.xml.rels><?xml version="1.0" encoding="UTF-8" standalone="yes"?>
<Relationships xmlns="http://schemas.openxmlformats.org/package/2006/relationships"><Relationship Id="rId20" Type="http://schemas.openxmlformats.org/officeDocument/2006/relationships/image" Target="../media/image409.png"/><Relationship Id="rId21" Type="http://schemas.openxmlformats.org/officeDocument/2006/relationships/image" Target="../media/image562.png"/><Relationship Id="rId22" Type="http://schemas.openxmlformats.org/officeDocument/2006/relationships/image" Target="../media/image563.png"/><Relationship Id="rId23" Type="http://schemas.openxmlformats.org/officeDocument/2006/relationships/image" Target="../media/image564.png"/><Relationship Id="rId24" Type="http://schemas.openxmlformats.org/officeDocument/2006/relationships/image" Target="../media/image565.png"/><Relationship Id="rId25" Type="http://schemas.openxmlformats.org/officeDocument/2006/relationships/image" Target="../media/image566.png"/><Relationship Id="rId26" Type="http://schemas.openxmlformats.org/officeDocument/2006/relationships/image" Target="../media/image97.png"/><Relationship Id="rId27" Type="http://schemas.openxmlformats.org/officeDocument/2006/relationships/image" Target="../media/image567.png"/><Relationship Id="rId28" Type="http://schemas.openxmlformats.org/officeDocument/2006/relationships/image" Target="../media/image568.png"/><Relationship Id="rId29" Type="http://schemas.openxmlformats.org/officeDocument/2006/relationships/image" Target="../media/image40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slide" Target="slide54.xml"/><Relationship Id="rId4" Type="http://schemas.openxmlformats.org/officeDocument/2006/relationships/slide" Target="slide53.xml"/><Relationship Id="rId5" Type="http://schemas.openxmlformats.org/officeDocument/2006/relationships/slide" Target="slide51.xml"/><Relationship Id="rId30" Type="http://schemas.openxmlformats.org/officeDocument/2006/relationships/image" Target="../media/image25.png"/><Relationship Id="rId31" Type="http://schemas.openxmlformats.org/officeDocument/2006/relationships/image" Target="../media/image27.png"/><Relationship Id="rId32" Type="http://schemas.openxmlformats.org/officeDocument/2006/relationships/hyperlink" Target="ovf(place(',%20lebo'))" TargetMode="External"/><Relationship Id="rId9" Type="http://schemas.openxmlformats.org/officeDocument/2006/relationships/image" Target="../media/image553.png"/><Relationship Id="rId6" Type="http://schemas.openxmlformats.org/officeDocument/2006/relationships/slide" Target="slide1.xml"/><Relationship Id="rId7" Type="http://schemas.openxmlformats.org/officeDocument/2006/relationships/image" Target="../media/image28.png"/><Relationship Id="rId8" Type="http://schemas.openxmlformats.org/officeDocument/2006/relationships/slide" Target="slide52.xml"/><Relationship Id="rId33" Type="http://schemas.openxmlformats.org/officeDocument/2006/relationships/image" Target="../media/image569.png"/><Relationship Id="rId10" Type="http://schemas.openxmlformats.org/officeDocument/2006/relationships/image" Target="../media/image554.png"/><Relationship Id="rId11" Type="http://schemas.openxmlformats.org/officeDocument/2006/relationships/image" Target="../media/image555.png"/><Relationship Id="rId12" Type="http://schemas.openxmlformats.org/officeDocument/2006/relationships/image" Target="../media/image556.png"/><Relationship Id="rId13" Type="http://schemas.openxmlformats.org/officeDocument/2006/relationships/image" Target="../media/image557.png"/><Relationship Id="rId14" Type="http://schemas.openxmlformats.org/officeDocument/2006/relationships/image" Target="../media/image558.png"/><Relationship Id="rId15" Type="http://schemas.openxmlformats.org/officeDocument/2006/relationships/image" Target="../media/image559.png"/><Relationship Id="rId16" Type="http://schemas.openxmlformats.org/officeDocument/2006/relationships/image" Target="../media/image66.png"/><Relationship Id="rId17" Type="http://schemas.openxmlformats.org/officeDocument/2006/relationships/image" Target="../media/image560.png"/><Relationship Id="rId18" Type="http://schemas.openxmlformats.org/officeDocument/2006/relationships/image" Target="../media/image561.png"/><Relationship Id="rId19" Type="http://schemas.openxmlformats.org/officeDocument/2006/relationships/image" Target="../media/image534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3.png"/><Relationship Id="rId20" Type="http://schemas.openxmlformats.org/officeDocument/2006/relationships/image" Target="../media/image25.png"/><Relationship Id="rId21" Type="http://schemas.openxmlformats.org/officeDocument/2006/relationships/image" Target="../media/image27.png"/><Relationship Id="rId10" Type="http://schemas.openxmlformats.org/officeDocument/2006/relationships/image" Target="../media/image574.png"/><Relationship Id="rId11" Type="http://schemas.openxmlformats.org/officeDocument/2006/relationships/image" Target="../media/image575.png"/><Relationship Id="rId12" Type="http://schemas.openxmlformats.org/officeDocument/2006/relationships/image" Target="../media/image576.png"/><Relationship Id="rId13" Type="http://schemas.openxmlformats.org/officeDocument/2006/relationships/image" Target="../media/image577.png"/><Relationship Id="rId14" Type="http://schemas.openxmlformats.org/officeDocument/2006/relationships/image" Target="../media/image578.png"/><Relationship Id="rId15" Type="http://schemas.openxmlformats.org/officeDocument/2006/relationships/image" Target="../media/image579.png"/><Relationship Id="rId16" Type="http://schemas.openxmlformats.org/officeDocument/2006/relationships/image" Target="../media/image580.png"/><Relationship Id="rId17" Type="http://schemas.openxmlformats.org/officeDocument/2006/relationships/image" Target="../media/image581.png"/><Relationship Id="rId18" Type="http://schemas.openxmlformats.org/officeDocument/2006/relationships/image" Target="../media/image582.png"/><Relationship Id="rId19" Type="http://schemas.openxmlformats.org/officeDocument/2006/relationships/image" Target="../media/image58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56.png"/><Relationship Id="rId5" Type="http://schemas.openxmlformats.org/officeDocument/2006/relationships/image" Target="../media/image405.png"/><Relationship Id="rId6" Type="http://schemas.openxmlformats.org/officeDocument/2006/relationships/image" Target="../media/image570.png"/><Relationship Id="rId7" Type="http://schemas.openxmlformats.org/officeDocument/2006/relationships/image" Target="../media/image571.png"/><Relationship Id="rId8" Type="http://schemas.openxmlformats.org/officeDocument/2006/relationships/image" Target="../media/image572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6.png"/><Relationship Id="rId20" Type="http://schemas.openxmlformats.org/officeDocument/2006/relationships/image" Target="../media/image7.png"/><Relationship Id="rId21" Type="http://schemas.openxmlformats.org/officeDocument/2006/relationships/image" Target="../media/image594.png"/><Relationship Id="rId22" Type="http://schemas.openxmlformats.org/officeDocument/2006/relationships/image" Target="../media/image25.png"/><Relationship Id="rId23" Type="http://schemas.openxmlformats.org/officeDocument/2006/relationships/image" Target="../media/image339.png"/><Relationship Id="rId24" Type="http://schemas.openxmlformats.org/officeDocument/2006/relationships/image" Target="../media/image595.png"/><Relationship Id="rId25" Type="http://schemas.openxmlformats.org/officeDocument/2006/relationships/image" Target="../media/image27.png"/><Relationship Id="rId10" Type="http://schemas.openxmlformats.org/officeDocument/2006/relationships/image" Target="../media/image320.png"/><Relationship Id="rId11" Type="http://schemas.openxmlformats.org/officeDocument/2006/relationships/image" Target="../media/image587.png"/><Relationship Id="rId12" Type="http://schemas.openxmlformats.org/officeDocument/2006/relationships/image" Target="../media/image39.png"/><Relationship Id="rId13" Type="http://schemas.openxmlformats.org/officeDocument/2006/relationships/image" Target="../media/image588.png"/><Relationship Id="rId14" Type="http://schemas.openxmlformats.org/officeDocument/2006/relationships/image" Target="../media/image589.png"/><Relationship Id="rId15" Type="http://schemas.openxmlformats.org/officeDocument/2006/relationships/image" Target="../media/image590.png"/><Relationship Id="rId16" Type="http://schemas.openxmlformats.org/officeDocument/2006/relationships/image" Target="../media/image33.png"/><Relationship Id="rId17" Type="http://schemas.openxmlformats.org/officeDocument/2006/relationships/image" Target="../media/image591.png"/><Relationship Id="rId18" Type="http://schemas.openxmlformats.org/officeDocument/2006/relationships/image" Target="../media/image592.png"/><Relationship Id="rId19" Type="http://schemas.openxmlformats.org/officeDocument/2006/relationships/image" Target="../media/image59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53.png"/><Relationship Id="rId5" Type="http://schemas.openxmlformats.org/officeDocument/2006/relationships/image" Target="../media/image554.png"/><Relationship Id="rId6" Type="http://schemas.openxmlformats.org/officeDocument/2006/relationships/image" Target="../media/image555.png"/><Relationship Id="rId7" Type="http://schemas.openxmlformats.org/officeDocument/2006/relationships/image" Target="../media/image584.png"/><Relationship Id="rId8" Type="http://schemas.openxmlformats.org/officeDocument/2006/relationships/image" Target="../media/image585.png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0.png"/><Relationship Id="rId20" Type="http://schemas.openxmlformats.org/officeDocument/2006/relationships/image" Target="../media/image27.png"/><Relationship Id="rId10" Type="http://schemas.openxmlformats.org/officeDocument/2006/relationships/image" Target="../media/image601.png"/><Relationship Id="rId11" Type="http://schemas.openxmlformats.org/officeDocument/2006/relationships/image" Target="../media/image602.png"/><Relationship Id="rId12" Type="http://schemas.openxmlformats.org/officeDocument/2006/relationships/image" Target="../media/image603.png"/><Relationship Id="rId13" Type="http://schemas.openxmlformats.org/officeDocument/2006/relationships/image" Target="../media/image604.png"/><Relationship Id="rId14" Type="http://schemas.openxmlformats.org/officeDocument/2006/relationships/image" Target="../media/image605.png"/><Relationship Id="rId15" Type="http://schemas.openxmlformats.org/officeDocument/2006/relationships/image" Target="../media/image606.png"/><Relationship Id="rId16" Type="http://schemas.openxmlformats.org/officeDocument/2006/relationships/image" Target="../media/image607.png"/><Relationship Id="rId17" Type="http://schemas.openxmlformats.org/officeDocument/2006/relationships/image" Target="../media/image608.png"/><Relationship Id="rId18" Type="http://schemas.openxmlformats.org/officeDocument/2006/relationships/image" Target="../media/image609.png"/><Relationship Id="rId19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6.png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557.png"/><Relationship Id="rId6" Type="http://schemas.openxmlformats.org/officeDocument/2006/relationships/image" Target="../media/image597.png"/><Relationship Id="rId7" Type="http://schemas.openxmlformats.org/officeDocument/2006/relationships/image" Target="../media/image598.png"/><Relationship Id="rId8" Type="http://schemas.openxmlformats.org/officeDocument/2006/relationships/image" Target="../media/image599.png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4.png"/><Relationship Id="rId20" Type="http://schemas.openxmlformats.org/officeDocument/2006/relationships/image" Target="../media/image4.png"/><Relationship Id="rId21" Type="http://schemas.openxmlformats.org/officeDocument/2006/relationships/image" Target="../media/image622.png"/><Relationship Id="rId22" Type="http://schemas.openxmlformats.org/officeDocument/2006/relationships/image" Target="../media/image623.png"/><Relationship Id="rId23" Type="http://schemas.openxmlformats.org/officeDocument/2006/relationships/image" Target="../media/image25.png"/><Relationship Id="rId24" Type="http://schemas.openxmlformats.org/officeDocument/2006/relationships/image" Target="../media/image27.png"/><Relationship Id="rId10" Type="http://schemas.openxmlformats.org/officeDocument/2006/relationships/image" Target="../media/image615.png"/><Relationship Id="rId11" Type="http://schemas.openxmlformats.org/officeDocument/2006/relationships/image" Target="../media/image92.png"/><Relationship Id="rId12" Type="http://schemas.openxmlformats.org/officeDocument/2006/relationships/image" Target="../media/image272.png"/><Relationship Id="rId13" Type="http://schemas.openxmlformats.org/officeDocument/2006/relationships/image" Target="../media/image616.png"/><Relationship Id="rId14" Type="http://schemas.openxmlformats.org/officeDocument/2006/relationships/image" Target="../media/image617.png"/><Relationship Id="rId15" Type="http://schemas.openxmlformats.org/officeDocument/2006/relationships/image" Target="../media/image618.png"/><Relationship Id="rId16" Type="http://schemas.openxmlformats.org/officeDocument/2006/relationships/image" Target="../media/image619.png"/><Relationship Id="rId17" Type="http://schemas.openxmlformats.org/officeDocument/2006/relationships/image" Target="../media/image565.png"/><Relationship Id="rId18" Type="http://schemas.openxmlformats.org/officeDocument/2006/relationships/image" Target="../media/image620.png"/><Relationship Id="rId19" Type="http://schemas.openxmlformats.org/officeDocument/2006/relationships/image" Target="../media/image62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10.png"/><Relationship Id="rId5" Type="http://schemas.openxmlformats.org/officeDocument/2006/relationships/image" Target="../media/image611.png"/><Relationship Id="rId6" Type="http://schemas.openxmlformats.org/officeDocument/2006/relationships/image" Target="../media/image612.png"/><Relationship Id="rId7" Type="http://schemas.openxmlformats.org/officeDocument/2006/relationships/image" Target="../media/image613.png"/><Relationship Id="rId8" Type="http://schemas.openxmlformats.org/officeDocument/2006/relationships/image" Target="../media/image534.png"/></Relationships>
</file>

<file path=ppt/slides/_rels/slide5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29.png"/><Relationship Id="rId12" Type="http://schemas.openxmlformats.org/officeDocument/2006/relationships/image" Target="../media/image630.png"/><Relationship Id="rId13" Type="http://schemas.openxmlformats.org/officeDocument/2006/relationships/image" Target="../media/image631.png"/><Relationship Id="rId14" Type="http://schemas.openxmlformats.org/officeDocument/2006/relationships/image" Target="../media/image320.png"/><Relationship Id="rId15" Type="http://schemas.openxmlformats.org/officeDocument/2006/relationships/image" Target="../media/image632.png"/><Relationship Id="rId16" Type="http://schemas.openxmlformats.org/officeDocument/2006/relationships/image" Target="../media/image25.png"/><Relationship Id="rId1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91.png"/><Relationship Id="rId5" Type="http://schemas.openxmlformats.org/officeDocument/2006/relationships/image" Target="../media/image594.png"/><Relationship Id="rId6" Type="http://schemas.openxmlformats.org/officeDocument/2006/relationships/image" Target="../media/image624.png"/><Relationship Id="rId7" Type="http://schemas.openxmlformats.org/officeDocument/2006/relationships/image" Target="../media/image625.png"/><Relationship Id="rId8" Type="http://schemas.openxmlformats.org/officeDocument/2006/relationships/image" Target="../media/image626.png"/><Relationship Id="rId9" Type="http://schemas.openxmlformats.org/officeDocument/2006/relationships/image" Target="../media/image627.png"/><Relationship Id="rId10" Type="http://schemas.openxmlformats.org/officeDocument/2006/relationships/image" Target="../media/image628.png"/></Relationships>
</file>

<file path=ppt/slides/_rels/slide56.xml.rels><?xml version="1.0" encoding="UTF-8" standalone="yes"?>
<Relationships xmlns="http://schemas.openxmlformats.org/package/2006/relationships"><Relationship Id="rId46" Type="http://schemas.openxmlformats.org/officeDocument/2006/relationships/image" Target="../media/image33.png"/><Relationship Id="rId47" Type="http://schemas.openxmlformats.org/officeDocument/2006/relationships/image" Target="../media/image651.png"/><Relationship Id="rId48" Type="http://schemas.openxmlformats.org/officeDocument/2006/relationships/image" Target="../media/image625.png"/><Relationship Id="rId49" Type="http://schemas.openxmlformats.org/officeDocument/2006/relationships/image" Target="../media/image630.png"/><Relationship Id="rId20" Type="http://schemas.openxmlformats.org/officeDocument/2006/relationships/image" Target="../media/image634.png"/><Relationship Id="rId21" Type="http://schemas.openxmlformats.org/officeDocument/2006/relationships/image" Target="../media/image635.png"/><Relationship Id="rId22" Type="http://schemas.openxmlformats.org/officeDocument/2006/relationships/image" Target="../media/image384.png"/><Relationship Id="rId23" Type="http://schemas.openxmlformats.org/officeDocument/2006/relationships/image" Target="../media/image385.png"/><Relationship Id="rId24" Type="http://schemas.openxmlformats.org/officeDocument/2006/relationships/image" Target="../media/image112.png"/><Relationship Id="rId25" Type="http://schemas.openxmlformats.org/officeDocument/2006/relationships/image" Target="../media/image636.png"/><Relationship Id="rId26" Type="http://schemas.openxmlformats.org/officeDocument/2006/relationships/image" Target="../media/image637.png"/><Relationship Id="rId27" Type="http://schemas.openxmlformats.org/officeDocument/2006/relationships/image" Target="../media/image638.png"/><Relationship Id="rId28" Type="http://schemas.openxmlformats.org/officeDocument/2006/relationships/image" Target="../media/image318.png"/><Relationship Id="rId29" Type="http://schemas.openxmlformats.org/officeDocument/2006/relationships/image" Target="../media/image386.png"/><Relationship Id="rId50" Type="http://schemas.openxmlformats.org/officeDocument/2006/relationships/image" Target="../media/image25.png"/><Relationship Id="rId51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67.xml"/><Relationship Id="rId3" Type="http://schemas.openxmlformats.org/officeDocument/2006/relationships/slide" Target="slide70.xml"/><Relationship Id="rId4" Type="http://schemas.openxmlformats.org/officeDocument/2006/relationships/slide" Target="slide77.xml"/><Relationship Id="rId5" Type="http://schemas.openxmlformats.org/officeDocument/2006/relationships/slide" Target="slide1.xml"/><Relationship Id="rId30" Type="http://schemas.openxmlformats.org/officeDocument/2006/relationships/image" Target="../media/image387.png"/><Relationship Id="rId31" Type="http://schemas.openxmlformats.org/officeDocument/2006/relationships/image" Target="../media/image388.png"/><Relationship Id="rId32" Type="http://schemas.openxmlformats.org/officeDocument/2006/relationships/image" Target="../media/image639.png"/><Relationship Id="rId9" Type="http://schemas.openxmlformats.org/officeDocument/2006/relationships/slide" Target="slide72.xml"/><Relationship Id="rId6" Type="http://schemas.openxmlformats.org/officeDocument/2006/relationships/slide" Target="slide79.xml"/><Relationship Id="rId7" Type="http://schemas.openxmlformats.org/officeDocument/2006/relationships/slide" Target="slide74.xml"/><Relationship Id="rId8" Type="http://schemas.openxmlformats.org/officeDocument/2006/relationships/slide" Target="slide75.xml"/><Relationship Id="rId33" Type="http://schemas.openxmlformats.org/officeDocument/2006/relationships/image" Target="../media/image640.png"/><Relationship Id="rId34" Type="http://schemas.openxmlformats.org/officeDocument/2006/relationships/image" Target="../media/image641.png"/><Relationship Id="rId35" Type="http://schemas.openxmlformats.org/officeDocument/2006/relationships/image" Target="../media/image642.png"/><Relationship Id="rId36" Type="http://schemas.openxmlformats.org/officeDocument/2006/relationships/image" Target="../media/image643.png"/><Relationship Id="rId10" Type="http://schemas.openxmlformats.org/officeDocument/2006/relationships/slide" Target="slide57.xml"/><Relationship Id="rId11" Type="http://schemas.openxmlformats.org/officeDocument/2006/relationships/slide" Target="slide76.xml"/><Relationship Id="rId12" Type="http://schemas.openxmlformats.org/officeDocument/2006/relationships/slide" Target="slide29.xml"/><Relationship Id="rId13" Type="http://schemas.openxmlformats.org/officeDocument/2006/relationships/image" Target="../media/image28.png"/><Relationship Id="rId14" Type="http://schemas.openxmlformats.org/officeDocument/2006/relationships/slide" Target="slide71.xml"/><Relationship Id="rId15" Type="http://schemas.openxmlformats.org/officeDocument/2006/relationships/slide" Target="slide81.xml"/><Relationship Id="rId16" Type="http://schemas.openxmlformats.org/officeDocument/2006/relationships/slide" Target="slide69.xml"/><Relationship Id="rId17" Type="http://schemas.openxmlformats.org/officeDocument/2006/relationships/slide" Target="slide73.xml"/><Relationship Id="rId18" Type="http://schemas.openxmlformats.org/officeDocument/2006/relationships/image" Target="../media/image633.png"/><Relationship Id="rId19" Type="http://schemas.openxmlformats.org/officeDocument/2006/relationships/image" Target="../media/image50.png"/><Relationship Id="rId37" Type="http://schemas.openxmlformats.org/officeDocument/2006/relationships/image" Target="../media/image644.png"/><Relationship Id="rId38" Type="http://schemas.openxmlformats.org/officeDocument/2006/relationships/image" Target="../media/image645.png"/><Relationship Id="rId39" Type="http://schemas.openxmlformats.org/officeDocument/2006/relationships/image" Target="../media/image646.png"/><Relationship Id="rId40" Type="http://schemas.openxmlformats.org/officeDocument/2006/relationships/image" Target="../media/image647.png"/><Relationship Id="rId41" Type="http://schemas.openxmlformats.org/officeDocument/2006/relationships/image" Target="../media/image648.png"/><Relationship Id="rId42" Type="http://schemas.openxmlformats.org/officeDocument/2006/relationships/image" Target="../media/image649.png"/><Relationship Id="rId43" Type="http://schemas.openxmlformats.org/officeDocument/2006/relationships/image" Target="../media/image650.png"/><Relationship Id="rId44" Type="http://schemas.openxmlformats.org/officeDocument/2006/relationships/image" Target="../media/image537.png"/><Relationship Id="rId45" Type="http://schemas.openxmlformats.org/officeDocument/2006/relationships/slide" Target="slide82.xml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5.png"/><Relationship Id="rId20" Type="http://schemas.openxmlformats.org/officeDocument/2006/relationships/image" Target="../media/image665.png"/><Relationship Id="rId21" Type="http://schemas.openxmlformats.org/officeDocument/2006/relationships/image" Target="../media/image666.png"/><Relationship Id="rId22" Type="http://schemas.openxmlformats.org/officeDocument/2006/relationships/image" Target="../media/image25.png"/><Relationship Id="rId23" Type="http://schemas.openxmlformats.org/officeDocument/2006/relationships/image" Target="../media/image27.png"/><Relationship Id="rId10" Type="http://schemas.openxmlformats.org/officeDocument/2006/relationships/image" Target="../media/image656.png"/><Relationship Id="rId11" Type="http://schemas.openxmlformats.org/officeDocument/2006/relationships/image" Target="../media/image657.png"/><Relationship Id="rId12" Type="http://schemas.openxmlformats.org/officeDocument/2006/relationships/image" Target="../media/image658.png"/><Relationship Id="rId13" Type="http://schemas.openxmlformats.org/officeDocument/2006/relationships/image" Target="../media/image659.png"/><Relationship Id="rId14" Type="http://schemas.openxmlformats.org/officeDocument/2006/relationships/image" Target="../media/image660.png"/><Relationship Id="rId15" Type="http://schemas.openxmlformats.org/officeDocument/2006/relationships/image" Target="../media/image661.png"/><Relationship Id="rId16" Type="http://schemas.openxmlformats.org/officeDocument/2006/relationships/image" Target="../media/image662.png"/><Relationship Id="rId17" Type="http://schemas.openxmlformats.org/officeDocument/2006/relationships/image" Target="../media/image663.png"/><Relationship Id="rId18" Type="http://schemas.openxmlformats.org/officeDocument/2006/relationships/slide" Target="slide80.xml"/><Relationship Id="rId19" Type="http://schemas.openxmlformats.org/officeDocument/2006/relationships/image" Target="../media/image66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652.png"/><Relationship Id="rId6" Type="http://schemas.openxmlformats.org/officeDocument/2006/relationships/image" Target="../media/image653.png"/><Relationship Id="rId7" Type="http://schemas.openxmlformats.org/officeDocument/2006/relationships/image" Target="../media/image635.png"/><Relationship Id="rId8" Type="http://schemas.openxmlformats.org/officeDocument/2006/relationships/image" Target="../media/image654.png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20" Type="http://schemas.openxmlformats.org/officeDocument/2006/relationships/image" Target="../media/image675.png"/><Relationship Id="rId21" Type="http://schemas.openxmlformats.org/officeDocument/2006/relationships/image" Target="../media/image676.png"/><Relationship Id="rId22" Type="http://schemas.openxmlformats.org/officeDocument/2006/relationships/image" Target="../media/image677.png"/><Relationship Id="rId23" Type="http://schemas.openxmlformats.org/officeDocument/2006/relationships/image" Target="../media/image678.png"/><Relationship Id="rId24" Type="http://schemas.openxmlformats.org/officeDocument/2006/relationships/image" Target="../media/image679.png"/><Relationship Id="rId25" Type="http://schemas.openxmlformats.org/officeDocument/2006/relationships/image" Target="../media/image680.png"/><Relationship Id="rId26" Type="http://schemas.openxmlformats.org/officeDocument/2006/relationships/image" Target="../media/image681.png"/><Relationship Id="rId27" Type="http://schemas.openxmlformats.org/officeDocument/2006/relationships/image" Target="../media/image682.png"/><Relationship Id="rId28" Type="http://schemas.openxmlformats.org/officeDocument/2006/relationships/image" Target="../media/image683.png"/><Relationship Id="rId29" Type="http://schemas.openxmlformats.org/officeDocument/2006/relationships/image" Target="../media/image25.png"/><Relationship Id="rId30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667.png"/><Relationship Id="rId12" Type="http://schemas.openxmlformats.org/officeDocument/2006/relationships/image" Target="../media/image668.png"/><Relationship Id="rId13" Type="http://schemas.openxmlformats.org/officeDocument/2006/relationships/image" Target="../media/image669.png"/><Relationship Id="rId14" Type="http://schemas.openxmlformats.org/officeDocument/2006/relationships/image" Target="../media/image670.png"/><Relationship Id="rId15" Type="http://schemas.openxmlformats.org/officeDocument/2006/relationships/image" Target="../media/image671.png"/><Relationship Id="rId16" Type="http://schemas.openxmlformats.org/officeDocument/2006/relationships/image" Target="../media/image672.png"/><Relationship Id="rId17" Type="http://schemas.openxmlformats.org/officeDocument/2006/relationships/image" Target="../media/image49.png"/><Relationship Id="rId18" Type="http://schemas.openxmlformats.org/officeDocument/2006/relationships/image" Target="../media/image673.png"/><Relationship Id="rId19" Type="http://schemas.openxmlformats.org/officeDocument/2006/relationships/image" Target="../media/image67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60.xml"/><Relationship Id="rId3" Type="http://schemas.openxmlformats.org/officeDocument/2006/relationships/slide" Target="slide63.xml"/><Relationship Id="rId4" Type="http://schemas.openxmlformats.org/officeDocument/2006/relationships/slide" Target="slide62.xml"/><Relationship Id="rId5" Type="http://schemas.openxmlformats.org/officeDocument/2006/relationships/slide" Target="slide59.xml"/><Relationship Id="rId6" Type="http://schemas.openxmlformats.org/officeDocument/2006/relationships/slide" Target="slide65.xml"/><Relationship Id="rId7" Type="http://schemas.openxmlformats.org/officeDocument/2006/relationships/slide" Target="slide64.xml"/><Relationship Id="rId8" Type="http://schemas.openxmlformats.org/officeDocument/2006/relationships/slide" Target="slide66.xml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84.png"/><Relationship Id="rId5" Type="http://schemas.openxmlformats.org/officeDocument/2006/relationships/image" Target="../media/image126.png"/><Relationship Id="rId6" Type="http://schemas.openxmlformats.org/officeDocument/2006/relationships/image" Target="../media/image685.png"/><Relationship Id="rId7" Type="http://schemas.openxmlformats.org/officeDocument/2006/relationships/image" Target="../media/image671.png"/><Relationship Id="rId8" Type="http://schemas.openxmlformats.org/officeDocument/2006/relationships/image" Target="../media/image670.png"/><Relationship Id="rId9" Type="http://schemas.openxmlformats.org/officeDocument/2006/relationships/image" Target="../media/image686.png"/><Relationship Id="rId10" Type="http://schemas.openxmlformats.org/officeDocument/2006/relationships/image" Target="../media/image244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8.png"/><Relationship Id="rId20" Type="http://schemas.openxmlformats.org/officeDocument/2006/relationships/image" Target="../media/image98.png"/><Relationship Id="rId21" Type="http://schemas.openxmlformats.org/officeDocument/2006/relationships/image" Target="../media/image99.png"/><Relationship Id="rId22" Type="http://schemas.openxmlformats.org/officeDocument/2006/relationships/image" Target="../media/image100.png"/><Relationship Id="rId23" Type="http://schemas.openxmlformats.org/officeDocument/2006/relationships/image" Target="../media/image101.png"/><Relationship Id="rId24" Type="http://schemas.openxmlformats.org/officeDocument/2006/relationships/hyperlink" Target="ovf(place(%22Grg!%22))" TargetMode="External"/><Relationship Id="rId25" Type="http://schemas.openxmlformats.org/officeDocument/2006/relationships/image" Target="../media/image102.png"/><Relationship Id="rId26" Type="http://schemas.openxmlformats.org/officeDocument/2006/relationships/image" Target="../media/image27.png"/><Relationship Id="rId27" Type="http://schemas.openxmlformats.org/officeDocument/2006/relationships/image" Target="../media/image25.png"/><Relationship Id="rId28" Type="http://schemas.openxmlformats.org/officeDocument/2006/relationships/image" Target="../media/image103.png"/><Relationship Id="rId29" Type="http://schemas.openxmlformats.org/officeDocument/2006/relationships/image" Target="../media/image104.png"/><Relationship Id="rId30" Type="http://schemas.openxmlformats.org/officeDocument/2006/relationships/image" Target="../media/image105.png"/><Relationship Id="rId10" Type="http://schemas.openxmlformats.org/officeDocument/2006/relationships/image" Target="../media/image89.png"/><Relationship Id="rId11" Type="http://schemas.openxmlformats.org/officeDocument/2006/relationships/image" Target="../media/image90.png"/><Relationship Id="rId12" Type="http://schemas.openxmlformats.org/officeDocument/2006/relationships/image" Target="../media/image91.png"/><Relationship Id="rId13" Type="http://schemas.openxmlformats.org/officeDocument/2006/relationships/image" Target="../media/image92.png"/><Relationship Id="rId14" Type="http://schemas.openxmlformats.org/officeDocument/2006/relationships/image" Target="../media/image29.png"/><Relationship Id="rId15" Type="http://schemas.openxmlformats.org/officeDocument/2006/relationships/image" Target="../media/image93.png"/><Relationship Id="rId16" Type="http://schemas.openxmlformats.org/officeDocument/2006/relationships/image" Target="../media/image94.png"/><Relationship Id="rId17" Type="http://schemas.openxmlformats.org/officeDocument/2006/relationships/image" Target="../media/image95.png"/><Relationship Id="rId18" Type="http://schemas.openxmlformats.org/officeDocument/2006/relationships/image" Target="../media/image96.png"/><Relationship Id="rId19" Type="http://schemas.openxmlformats.org/officeDocument/2006/relationships/image" Target="../media/image9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hyperlink" Target="ovf(place('Prd!'))" TargetMode="External"/><Relationship Id="rId4" Type="http://schemas.openxmlformats.org/officeDocument/2006/relationships/hyperlink" Target="ovf(place('Grg!'))" TargetMode="External"/><Relationship Id="rId5" Type="http://schemas.openxmlformats.org/officeDocument/2006/relationships/slide" Target="slide1.xml"/><Relationship Id="rId6" Type="http://schemas.openxmlformats.org/officeDocument/2006/relationships/image" Target="../media/image28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91.png"/><Relationship Id="rId12" Type="http://schemas.openxmlformats.org/officeDocument/2006/relationships/image" Target="../media/image692.png"/><Relationship Id="rId13" Type="http://schemas.openxmlformats.org/officeDocument/2006/relationships/image" Target="../media/image673.png"/><Relationship Id="rId14" Type="http://schemas.openxmlformats.org/officeDocument/2006/relationships/image" Target="../media/image25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49.png"/><Relationship Id="rId5" Type="http://schemas.openxmlformats.org/officeDocument/2006/relationships/image" Target="../media/image672.png"/><Relationship Id="rId6" Type="http://schemas.openxmlformats.org/officeDocument/2006/relationships/image" Target="../media/image687.png"/><Relationship Id="rId7" Type="http://schemas.openxmlformats.org/officeDocument/2006/relationships/image" Target="../media/image688.png"/><Relationship Id="rId8" Type="http://schemas.openxmlformats.org/officeDocument/2006/relationships/image" Target="../media/image50.png"/><Relationship Id="rId9" Type="http://schemas.openxmlformats.org/officeDocument/2006/relationships/image" Target="../media/image689.png"/><Relationship Id="rId10" Type="http://schemas.openxmlformats.org/officeDocument/2006/relationships/image" Target="../media/image690.png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3.png"/><Relationship Id="rId20" Type="http://schemas.openxmlformats.org/officeDocument/2006/relationships/image" Target="../media/image27.png"/><Relationship Id="rId10" Type="http://schemas.openxmlformats.org/officeDocument/2006/relationships/image" Target="../media/image50.png"/><Relationship Id="rId11" Type="http://schemas.openxmlformats.org/officeDocument/2006/relationships/image" Target="../media/image634.png"/><Relationship Id="rId12" Type="http://schemas.openxmlformats.org/officeDocument/2006/relationships/image" Target="../media/image698.png"/><Relationship Id="rId13" Type="http://schemas.openxmlformats.org/officeDocument/2006/relationships/image" Target="../media/image409.png"/><Relationship Id="rId14" Type="http://schemas.openxmlformats.org/officeDocument/2006/relationships/image" Target="../media/image410.png"/><Relationship Id="rId15" Type="http://schemas.openxmlformats.org/officeDocument/2006/relationships/image" Target="../media/image531.png"/><Relationship Id="rId16" Type="http://schemas.openxmlformats.org/officeDocument/2006/relationships/image" Target="../media/image699.png"/><Relationship Id="rId17" Type="http://schemas.openxmlformats.org/officeDocument/2006/relationships/image" Target="../media/image700.png"/><Relationship Id="rId18" Type="http://schemas.openxmlformats.org/officeDocument/2006/relationships/image" Target="../media/image701.png"/><Relationship Id="rId19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93.png"/><Relationship Id="rId5" Type="http://schemas.openxmlformats.org/officeDocument/2006/relationships/image" Target="../media/image694.png"/><Relationship Id="rId6" Type="http://schemas.openxmlformats.org/officeDocument/2006/relationships/image" Target="../media/image695.png"/><Relationship Id="rId7" Type="http://schemas.openxmlformats.org/officeDocument/2006/relationships/image" Target="../media/image696.png"/><Relationship Id="rId8" Type="http://schemas.openxmlformats.org/officeDocument/2006/relationships/image" Target="../media/image697.png"/></Relationships>
</file>

<file path=ppt/slides/_rels/slide6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08.png"/><Relationship Id="rId12" Type="http://schemas.openxmlformats.org/officeDocument/2006/relationships/image" Target="../media/image709.png"/><Relationship Id="rId13" Type="http://schemas.openxmlformats.org/officeDocument/2006/relationships/image" Target="../media/image678.png"/><Relationship Id="rId14" Type="http://schemas.openxmlformats.org/officeDocument/2006/relationships/image" Target="../media/image710.png"/><Relationship Id="rId15" Type="http://schemas.openxmlformats.org/officeDocument/2006/relationships/image" Target="../media/image711.png"/><Relationship Id="rId16" Type="http://schemas.openxmlformats.org/officeDocument/2006/relationships/image" Target="../media/image677.png"/><Relationship Id="rId17" Type="http://schemas.openxmlformats.org/officeDocument/2006/relationships/image" Target="../media/image712.png"/><Relationship Id="rId18" Type="http://schemas.openxmlformats.org/officeDocument/2006/relationships/image" Target="../media/image25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76.png"/><Relationship Id="rId5" Type="http://schemas.openxmlformats.org/officeDocument/2006/relationships/image" Target="../media/image702.png"/><Relationship Id="rId6" Type="http://schemas.openxmlformats.org/officeDocument/2006/relationships/image" Target="../media/image703.png"/><Relationship Id="rId7" Type="http://schemas.openxmlformats.org/officeDocument/2006/relationships/image" Target="../media/image704.png"/><Relationship Id="rId8" Type="http://schemas.openxmlformats.org/officeDocument/2006/relationships/image" Target="../media/image705.png"/><Relationship Id="rId9" Type="http://schemas.openxmlformats.org/officeDocument/2006/relationships/image" Target="../media/image706.png"/><Relationship Id="rId10" Type="http://schemas.openxmlformats.org/officeDocument/2006/relationships/image" Target="../media/image707.png"/></Relationships>
</file>

<file path=ppt/slides/_rels/slide6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17.png"/><Relationship Id="rId12" Type="http://schemas.openxmlformats.org/officeDocument/2006/relationships/image" Target="../media/image25.png"/><Relationship Id="rId13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91.png"/><Relationship Id="rId5" Type="http://schemas.openxmlformats.org/officeDocument/2006/relationships/image" Target="../media/image713.png"/><Relationship Id="rId6" Type="http://schemas.openxmlformats.org/officeDocument/2006/relationships/image" Target="../media/image674.png"/><Relationship Id="rId7" Type="http://schemas.openxmlformats.org/officeDocument/2006/relationships/image" Target="../media/image714.png"/><Relationship Id="rId8" Type="http://schemas.openxmlformats.org/officeDocument/2006/relationships/image" Target="../media/image715.png"/><Relationship Id="rId9" Type="http://schemas.openxmlformats.org/officeDocument/2006/relationships/image" Target="../media/image716.png"/><Relationship Id="rId10" Type="http://schemas.openxmlformats.org/officeDocument/2006/relationships/image" Target="../media/image67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623.png"/><Relationship Id="rId5" Type="http://schemas.openxmlformats.org/officeDocument/2006/relationships/image" Target="../media/image669.png"/><Relationship Id="rId6" Type="http://schemas.openxmlformats.org/officeDocument/2006/relationships/image" Target="../media/image718.png"/><Relationship Id="rId7" Type="http://schemas.openxmlformats.org/officeDocument/2006/relationships/image" Target="../media/image719.png"/><Relationship Id="rId8" Type="http://schemas.openxmlformats.org/officeDocument/2006/relationships/image" Target="../media/image667.png"/><Relationship Id="rId9" Type="http://schemas.openxmlformats.org/officeDocument/2006/relationships/image" Target="../media/image668.png"/><Relationship Id="rId10" Type="http://schemas.openxmlformats.org/officeDocument/2006/relationships/image" Target="../media/image25.png"/><Relationship Id="rId11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6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3.png"/><Relationship Id="rId12" Type="http://schemas.openxmlformats.org/officeDocument/2006/relationships/image" Target="../media/image725.png"/><Relationship Id="rId13" Type="http://schemas.openxmlformats.org/officeDocument/2006/relationships/image" Target="../media/image726.png"/><Relationship Id="rId14" Type="http://schemas.openxmlformats.org/officeDocument/2006/relationships/image" Target="../media/image25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720.png"/><Relationship Id="rId5" Type="http://schemas.openxmlformats.org/officeDocument/2006/relationships/image" Target="../media/image681.png"/><Relationship Id="rId6" Type="http://schemas.openxmlformats.org/officeDocument/2006/relationships/image" Target="../media/image721.png"/><Relationship Id="rId7" Type="http://schemas.openxmlformats.org/officeDocument/2006/relationships/image" Target="../media/image682.png"/><Relationship Id="rId8" Type="http://schemas.openxmlformats.org/officeDocument/2006/relationships/image" Target="../media/image722.png"/><Relationship Id="rId9" Type="http://schemas.openxmlformats.org/officeDocument/2006/relationships/image" Target="../media/image723.png"/><Relationship Id="rId10" Type="http://schemas.openxmlformats.org/officeDocument/2006/relationships/image" Target="../media/image724.png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32.png"/><Relationship Id="rId20" Type="http://schemas.openxmlformats.org/officeDocument/2006/relationships/image" Target="../media/image740.png"/><Relationship Id="rId21" Type="http://schemas.openxmlformats.org/officeDocument/2006/relationships/image" Target="../media/image741.png"/><Relationship Id="rId22" Type="http://schemas.openxmlformats.org/officeDocument/2006/relationships/image" Target="../media/image742.png"/><Relationship Id="rId23" Type="http://schemas.openxmlformats.org/officeDocument/2006/relationships/image" Target="../media/image743.png"/><Relationship Id="rId24" Type="http://schemas.openxmlformats.org/officeDocument/2006/relationships/image" Target="../media/image25.png"/><Relationship Id="rId25" Type="http://schemas.openxmlformats.org/officeDocument/2006/relationships/image" Target="../media/image27.png"/><Relationship Id="rId10" Type="http://schemas.openxmlformats.org/officeDocument/2006/relationships/image" Target="../media/image733.png"/><Relationship Id="rId11" Type="http://schemas.openxmlformats.org/officeDocument/2006/relationships/image" Target="../media/image734.png"/><Relationship Id="rId12" Type="http://schemas.openxmlformats.org/officeDocument/2006/relationships/image" Target="../media/image735.png"/><Relationship Id="rId13" Type="http://schemas.openxmlformats.org/officeDocument/2006/relationships/image" Target="../media/image736.png"/><Relationship Id="rId14" Type="http://schemas.openxmlformats.org/officeDocument/2006/relationships/image" Target="../media/image737.png"/><Relationship Id="rId15" Type="http://schemas.openxmlformats.org/officeDocument/2006/relationships/image" Target="../media/image738.png"/><Relationship Id="rId16" Type="http://schemas.openxmlformats.org/officeDocument/2006/relationships/image" Target="../media/image543.png"/><Relationship Id="rId17" Type="http://schemas.openxmlformats.org/officeDocument/2006/relationships/image" Target="../media/image680.png"/><Relationship Id="rId18" Type="http://schemas.openxmlformats.org/officeDocument/2006/relationships/image" Target="../media/image679.png"/><Relationship Id="rId19" Type="http://schemas.openxmlformats.org/officeDocument/2006/relationships/image" Target="../media/image73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727.png"/><Relationship Id="rId5" Type="http://schemas.openxmlformats.org/officeDocument/2006/relationships/image" Target="../media/image728.png"/><Relationship Id="rId6" Type="http://schemas.openxmlformats.org/officeDocument/2006/relationships/image" Target="../media/image729.png"/><Relationship Id="rId7" Type="http://schemas.openxmlformats.org/officeDocument/2006/relationships/image" Target="../media/image730.png"/><Relationship Id="rId8" Type="http://schemas.openxmlformats.org/officeDocument/2006/relationships/image" Target="../media/image731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48.png"/><Relationship Id="rId20" Type="http://schemas.openxmlformats.org/officeDocument/2006/relationships/image" Target="../media/image756.png"/><Relationship Id="rId21" Type="http://schemas.openxmlformats.org/officeDocument/2006/relationships/image" Target="../media/image531.png"/><Relationship Id="rId22" Type="http://schemas.openxmlformats.org/officeDocument/2006/relationships/image" Target="../media/image757.png"/><Relationship Id="rId23" Type="http://schemas.openxmlformats.org/officeDocument/2006/relationships/image" Target="../media/image758.png"/><Relationship Id="rId24" Type="http://schemas.openxmlformats.org/officeDocument/2006/relationships/image" Target="../media/image759.png"/><Relationship Id="rId25" Type="http://schemas.openxmlformats.org/officeDocument/2006/relationships/image" Target="../media/image25.png"/><Relationship Id="rId26" Type="http://schemas.openxmlformats.org/officeDocument/2006/relationships/image" Target="../media/image27.png"/><Relationship Id="rId10" Type="http://schemas.openxmlformats.org/officeDocument/2006/relationships/image" Target="../media/image749.png"/><Relationship Id="rId11" Type="http://schemas.openxmlformats.org/officeDocument/2006/relationships/image" Target="../media/image750.png"/><Relationship Id="rId12" Type="http://schemas.openxmlformats.org/officeDocument/2006/relationships/image" Target="../media/image751.png"/><Relationship Id="rId13" Type="http://schemas.openxmlformats.org/officeDocument/2006/relationships/image" Target="../media/image752.png"/><Relationship Id="rId14" Type="http://schemas.openxmlformats.org/officeDocument/2006/relationships/image" Target="../media/image375.png"/><Relationship Id="rId15" Type="http://schemas.openxmlformats.org/officeDocument/2006/relationships/image" Target="../media/image88.png"/><Relationship Id="rId16" Type="http://schemas.openxmlformats.org/officeDocument/2006/relationships/image" Target="../media/image753.png"/><Relationship Id="rId17" Type="http://schemas.openxmlformats.org/officeDocument/2006/relationships/image" Target="../media/image384.png"/><Relationship Id="rId18" Type="http://schemas.openxmlformats.org/officeDocument/2006/relationships/image" Target="../media/image754.png"/><Relationship Id="rId19" Type="http://schemas.openxmlformats.org/officeDocument/2006/relationships/image" Target="../media/image75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slide" Target="slide68.xml"/><Relationship Id="rId5" Type="http://schemas.openxmlformats.org/officeDocument/2006/relationships/image" Target="../media/image744.png"/><Relationship Id="rId6" Type="http://schemas.openxmlformats.org/officeDocument/2006/relationships/image" Target="../media/image745.png"/><Relationship Id="rId7" Type="http://schemas.openxmlformats.org/officeDocument/2006/relationships/image" Target="../media/image746.png"/><Relationship Id="rId8" Type="http://schemas.openxmlformats.org/officeDocument/2006/relationships/image" Target="../media/image747.png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64.png"/><Relationship Id="rId12" Type="http://schemas.openxmlformats.org/officeDocument/2006/relationships/image" Target="../media/image559.png"/><Relationship Id="rId13" Type="http://schemas.openxmlformats.org/officeDocument/2006/relationships/image" Target="../media/image35.png"/><Relationship Id="rId14" Type="http://schemas.openxmlformats.org/officeDocument/2006/relationships/image" Target="../media/image765.png"/><Relationship Id="rId15" Type="http://schemas.openxmlformats.org/officeDocument/2006/relationships/image" Target="../media/image25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759.png"/><Relationship Id="rId5" Type="http://schemas.openxmlformats.org/officeDocument/2006/relationships/image" Target="../media/image758.png"/><Relationship Id="rId6" Type="http://schemas.openxmlformats.org/officeDocument/2006/relationships/image" Target="../media/image760.png"/><Relationship Id="rId7" Type="http://schemas.openxmlformats.org/officeDocument/2006/relationships/image" Target="../media/image761.png"/><Relationship Id="rId8" Type="http://schemas.openxmlformats.org/officeDocument/2006/relationships/image" Target="../media/image762.png"/><Relationship Id="rId9" Type="http://schemas.openxmlformats.org/officeDocument/2006/relationships/image" Target="../media/image31.png"/><Relationship Id="rId10" Type="http://schemas.openxmlformats.org/officeDocument/2006/relationships/image" Target="../media/image763.png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9.png"/><Relationship Id="rId20" Type="http://schemas.openxmlformats.org/officeDocument/2006/relationships/image" Target="../media/image779.png"/><Relationship Id="rId21" Type="http://schemas.openxmlformats.org/officeDocument/2006/relationships/image" Target="../media/image780.png"/><Relationship Id="rId22" Type="http://schemas.openxmlformats.org/officeDocument/2006/relationships/image" Target="../media/image781.png"/><Relationship Id="rId23" Type="http://schemas.openxmlformats.org/officeDocument/2006/relationships/image" Target="../media/image782.png"/><Relationship Id="rId24" Type="http://schemas.openxmlformats.org/officeDocument/2006/relationships/image" Target="../media/image783.png"/><Relationship Id="rId25" Type="http://schemas.openxmlformats.org/officeDocument/2006/relationships/image" Target="../media/image784.png"/><Relationship Id="rId26" Type="http://schemas.openxmlformats.org/officeDocument/2006/relationships/image" Target="../media/image785.png"/><Relationship Id="rId27" Type="http://schemas.openxmlformats.org/officeDocument/2006/relationships/image" Target="../media/image25.png"/><Relationship Id="rId28" Type="http://schemas.openxmlformats.org/officeDocument/2006/relationships/image" Target="../media/image27.png"/><Relationship Id="rId10" Type="http://schemas.openxmlformats.org/officeDocument/2006/relationships/image" Target="../media/image770.png"/><Relationship Id="rId11" Type="http://schemas.openxmlformats.org/officeDocument/2006/relationships/image" Target="../media/image771.png"/><Relationship Id="rId12" Type="http://schemas.openxmlformats.org/officeDocument/2006/relationships/image" Target="../media/image772.png"/><Relationship Id="rId13" Type="http://schemas.openxmlformats.org/officeDocument/2006/relationships/image" Target="../media/image621.png"/><Relationship Id="rId14" Type="http://schemas.openxmlformats.org/officeDocument/2006/relationships/image" Target="../media/image773.png"/><Relationship Id="rId15" Type="http://schemas.openxmlformats.org/officeDocument/2006/relationships/image" Target="../media/image774.png"/><Relationship Id="rId16" Type="http://schemas.openxmlformats.org/officeDocument/2006/relationships/image" Target="../media/image775.png"/><Relationship Id="rId17" Type="http://schemas.openxmlformats.org/officeDocument/2006/relationships/image" Target="../media/image776.png"/><Relationship Id="rId18" Type="http://schemas.openxmlformats.org/officeDocument/2006/relationships/image" Target="../media/image777.png"/><Relationship Id="rId19" Type="http://schemas.openxmlformats.org/officeDocument/2006/relationships/image" Target="../media/image77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slide" Target="slide51.xml"/><Relationship Id="rId5" Type="http://schemas.openxmlformats.org/officeDocument/2006/relationships/image" Target="../media/image556.png"/><Relationship Id="rId6" Type="http://schemas.openxmlformats.org/officeDocument/2006/relationships/image" Target="../media/image766.png"/><Relationship Id="rId7" Type="http://schemas.openxmlformats.org/officeDocument/2006/relationships/image" Target="../media/image767.png"/><Relationship Id="rId8" Type="http://schemas.openxmlformats.org/officeDocument/2006/relationships/image" Target="../media/image76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06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9.png"/><Relationship Id="rId20" Type="http://schemas.openxmlformats.org/officeDocument/2006/relationships/image" Target="../media/image27.png"/><Relationship Id="rId10" Type="http://schemas.openxmlformats.org/officeDocument/2006/relationships/image" Target="../media/image790.png"/><Relationship Id="rId11" Type="http://schemas.openxmlformats.org/officeDocument/2006/relationships/image" Target="../media/image55.png"/><Relationship Id="rId12" Type="http://schemas.openxmlformats.org/officeDocument/2006/relationships/image" Target="../media/image791.png"/><Relationship Id="rId13" Type="http://schemas.openxmlformats.org/officeDocument/2006/relationships/image" Target="../media/image792.png"/><Relationship Id="rId14" Type="http://schemas.openxmlformats.org/officeDocument/2006/relationships/image" Target="../media/image793.png"/><Relationship Id="rId15" Type="http://schemas.openxmlformats.org/officeDocument/2006/relationships/image" Target="../media/image794.png"/><Relationship Id="rId16" Type="http://schemas.openxmlformats.org/officeDocument/2006/relationships/image" Target="../media/image795.png"/><Relationship Id="rId17" Type="http://schemas.openxmlformats.org/officeDocument/2006/relationships/image" Target="../media/image695.png"/><Relationship Id="rId18" Type="http://schemas.openxmlformats.org/officeDocument/2006/relationships/image" Target="../media/image796.png"/><Relationship Id="rId19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786.png"/><Relationship Id="rId5" Type="http://schemas.openxmlformats.org/officeDocument/2006/relationships/image" Target="../media/image787.png"/><Relationship Id="rId6" Type="http://schemas.openxmlformats.org/officeDocument/2006/relationships/image" Target="../media/image431.png"/><Relationship Id="rId7" Type="http://schemas.openxmlformats.org/officeDocument/2006/relationships/image" Target="../media/image788.png"/><Relationship Id="rId8" Type="http://schemas.openxmlformats.org/officeDocument/2006/relationships/image" Target="../media/image637.png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0.png"/><Relationship Id="rId20" Type="http://schemas.openxmlformats.org/officeDocument/2006/relationships/image" Target="../media/image665.png"/><Relationship Id="rId21" Type="http://schemas.openxmlformats.org/officeDocument/2006/relationships/image" Target="../media/image666.png"/><Relationship Id="rId22" Type="http://schemas.openxmlformats.org/officeDocument/2006/relationships/image" Target="../media/image25.png"/><Relationship Id="rId23" Type="http://schemas.openxmlformats.org/officeDocument/2006/relationships/image" Target="../media/image27.png"/><Relationship Id="rId10" Type="http://schemas.openxmlformats.org/officeDocument/2006/relationships/image" Target="../media/image801.png"/><Relationship Id="rId11" Type="http://schemas.openxmlformats.org/officeDocument/2006/relationships/image" Target="../media/image802.png"/><Relationship Id="rId12" Type="http://schemas.openxmlformats.org/officeDocument/2006/relationships/image" Target="../media/image803.png"/><Relationship Id="rId13" Type="http://schemas.openxmlformats.org/officeDocument/2006/relationships/image" Target="../media/image804.png"/><Relationship Id="rId14" Type="http://schemas.openxmlformats.org/officeDocument/2006/relationships/image" Target="../media/image805.png"/><Relationship Id="rId15" Type="http://schemas.openxmlformats.org/officeDocument/2006/relationships/image" Target="../media/image646.png"/><Relationship Id="rId16" Type="http://schemas.openxmlformats.org/officeDocument/2006/relationships/image" Target="../media/image806.png"/><Relationship Id="rId17" Type="http://schemas.openxmlformats.org/officeDocument/2006/relationships/image" Target="../media/image645.png"/><Relationship Id="rId18" Type="http://schemas.openxmlformats.org/officeDocument/2006/relationships/image" Target="../media/image644.png"/><Relationship Id="rId19" Type="http://schemas.openxmlformats.org/officeDocument/2006/relationships/image" Target="../media/image66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80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796.png"/><Relationship Id="rId6" Type="http://schemas.openxmlformats.org/officeDocument/2006/relationships/image" Target="../media/image797.png"/><Relationship Id="rId7" Type="http://schemas.openxmlformats.org/officeDocument/2006/relationships/image" Target="../media/image798.png"/><Relationship Id="rId8" Type="http://schemas.openxmlformats.org/officeDocument/2006/relationships/image" Target="../media/image799.pn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11.png"/><Relationship Id="rId20" Type="http://schemas.openxmlformats.org/officeDocument/2006/relationships/image" Target="../media/image410.png"/><Relationship Id="rId21" Type="http://schemas.openxmlformats.org/officeDocument/2006/relationships/image" Target="../media/image25.png"/><Relationship Id="rId22" Type="http://schemas.openxmlformats.org/officeDocument/2006/relationships/image" Target="../media/image27.png"/><Relationship Id="rId10" Type="http://schemas.openxmlformats.org/officeDocument/2006/relationships/image" Target="../media/image812.png"/><Relationship Id="rId11" Type="http://schemas.openxmlformats.org/officeDocument/2006/relationships/image" Target="../media/image813.png"/><Relationship Id="rId12" Type="http://schemas.openxmlformats.org/officeDocument/2006/relationships/image" Target="../media/image814.png"/><Relationship Id="rId13" Type="http://schemas.openxmlformats.org/officeDocument/2006/relationships/image" Target="../media/image815.png"/><Relationship Id="rId14" Type="http://schemas.openxmlformats.org/officeDocument/2006/relationships/image" Target="../media/image816.png"/><Relationship Id="rId15" Type="http://schemas.openxmlformats.org/officeDocument/2006/relationships/image" Target="../media/image817.png"/><Relationship Id="rId16" Type="http://schemas.openxmlformats.org/officeDocument/2006/relationships/image" Target="../media/image818.png"/><Relationship Id="rId17" Type="http://schemas.openxmlformats.org/officeDocument/2006/relationships/image" Target="../media/image819.png"/><Relationship Id="rId18" Type="http://schemas.openxmlformats.org/officeDocument/2006/relationships/image" Target="../media/image652.png"/><Relationship Id="rId19" Type="http://schemas.openxmlformats.org/officeDocument/2006/relationships/image" Target="../media/image62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07.png"/><Relationship Id="rId5" Type="http://schemas.openxmlformats.org/officeDocument/2006/relationships/image" Target="../media/image537.png"/><Relationship Id="rId6" Type="http://schemas.openxmlformats.org/officeDocument/2006/relationships/image" Target="../media/image808.png"/><Relationship Id="rId7" Type="http://schemas.openxmlformats.org/officeDocument/2006/relationships/image" Target="../media/image809.png"/><Relationship Id="rId8" Type="http://schemas.openxmlformats.org/officeDocument/2006/relationships/image" Target="../media/image810.png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22.png"/><Relationship Id="rId20" Type="http://schemas.openxmlformats.org/officeDocument/2006/relationships/image" Target="../media/image833.png"/><Relationship Id="rId21" Type="http://schemas.openxmlformats.org/officeDocument/2006/relationships/image" Target="../media/image834.png"/><Relationship Id="rId22" Type="http://schemas.openxmlformats.org/officeDocument/2006/relationships/image" Target="../media/image25.png"/><Relationship Id="rId23" Type="http://schemas.openxmlformats.org/officeDocument/2006/relationships/image" Target="../media/image27.png"/><Relationship Id="rId10" Type="http://schemas.openxmlformats.org/officeDocument/2006/relationships/image" Target="../media/image823.png"/><Relationship Id="rId11" Type="http://schemas.openxmlformats.org/officeDocument/2006/relationships/image" Target="../media/image824.png"/><Relationship Id="rId12" Type="http://schemas.openxmlformats.org/officeDocument/2006/relationships/image" Target="../media/image825.png"/><Relationship Id="rId13" Type="http://schemas.openxmlformats.org/officeDocument/2006/relationships/image" Target="../media/image826.png"/><Relationship Id="rId14" Type="http://schemas.openxmlformats.org/officeDocument/2006/relationships/image" Target="../media/image827.png"/><Relationship Id="rId15" Type="http://schemas.openxmlformats.org/officeDocument/2006/relationships/image" Target="../media/image828.png"/><Relationship Id="rId16" Type="http://schemas.openxmlformats.org/officeDocument/2006/relationships/image" Target="../media/image829.png"/><Relationship Id="rId17" Type="http://schemas.openxmlformats.org/officeDocument/2006/relationships/image" Target="../media/image830.png"/><Relationship Id="rId18" Type="http://schemas.openxmlformats.org/officeDocument/2006/relationships/image" Target="../media/image831.png"/><Relationship Id="rId19" Type="http://schemas.openxmlformats.org/officeDocument/2006/relationships/image" Target="../media/image83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47.png"/><Relationship Id="rId5" Type="http://schemas.openxmlformats.org/officeDocument/2006/relationships/image" Target="../media/image648.png"/><Relationship Id="rId6" Type="http://schemas.openxmlformats.org/officeDocument/2006/relationships/image" Target="../media/image649.png"/><Relationship Id="rId7" Type="http://schemas.openxmlformats.org/officeDocument/2006/relationships/image" Target="../media/image820.png"/><Relationship Id="rId8" Type="http://schemas.openxmlformats.org/officeDocument/2006/relationships/image" Target="../media/image821.png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3.png"/><Relationship Id="rId20" Type="http://schemas.openxmlformats.org/officeDocument/2006/relationships/image" Target="../media/image845.png"/><Relationship Id="rId21" Type="http://schemas.openxmlformats.org/officeDocument/2006/relationships/image" Target="../media/image695.png"/><Relationship Id="rId22" Type="http://schemas.openxmlformats.org/officeDocument/2006/relationships/image" Target="../media/image25.png"/><Relationship Id="rId23" Type="http://schemas.openxmlformats.org/officeDocument/2006/relationships/image" Target="../media/image27.png"/><Relationship Id="rId10" Type="http://schemas.openxmlformats.org/officeDocument/2006/relationships/image" Target="../media/image838.png"/><Relationship Id="rId11" Type="http://schemas.openxmlformats.org/officeDocument/2006/relationships/image" Target="../media/image839.png"/><Relationship Id="rId12" Type="http://schemas.openxmlformats.org/officeDocument/2006/relationships/image" Target="../media/image840.png"/><Relationship Id="rId13" Type="http://schemas.openxmlformats.org/officeDocument/2006/relationships/image" Target="../media/image841.png"/><Relationship Id="rId14" Type="http://schemas.openxmlformats.org/officeDocument/2006/relationships/image" Target="../media/image842.png"/><Relationship Id="rId15" Type="http://schemas.openxmlformats.org/officeDocument/2006/relationships/image" Target="../media/image390.png"/><Relationship Id="rId16" Type="http://schemas.openxmlformats.org/officeDocument/2006/relationships/image" Target="../media/image381.png"/><Relationship Id="rId17" Type="http://schemas.openxmlformats.org/officeDocument/2006/relationships/image" Target="../media/image377.png"/><Relationship Id="rId18" Type="http://schemas.openxmlformats.org/officeDocument/2006/relationships/image" Target="../media/image843.png"/><Relationship Id="rId19" Type="http://schemas.openxmlformats.org/officeDocument/2006/relationships/image" Target="../media/image84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7.png"/><Relationship Id="rId5" Type="http://schemas.openxmlformats.org/officeDocument/2006/relationships/image" Target="../media/image835.png"/><Relationship Id="rId6" Type="http://schemas.openxmlformats.org/officeDocument/2006/relationships/image" Target="../media/image836.png"/><Relationship Id="rId7" Type="http://schemas.openxmlformats.org/officeDocument/2006/relationships/image" Target="../media/image48.png"/><Relationship Id="rId8" Type="http://schemas.openxmlformats.org/officeDocument/2006/relationships/image" Target="../media/image837.png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6.png"/><Relationship Id="rId20" Type="http://schemas.openxmlformats.org/officeDocument/2006/relationships/image" Target="../media/image858.png"/><Relationship Id="rId21" Type="http://schemas.openxmlformats.org/officeDocument/2006/relationships/image" Target="../media/image859.png"/><Relationship Id="rId22" Type="http://schemas.openxmlformats.org/officeDocument/2006/relationships/image" Target="../media/image860.png"/><Relationship Id="rId23" Type="http://schemas.openxmlformats.org/officeDocument/2006/relationships/image" Target="../media/image861.png"/><Relationship Id="rId24" Type="http://schemas.openxmlformats.org/officeDocument/2006/relationships/image" Target="../media/image862.png"/><Relationship Id="rId25" Type="http://schemas.openxmlformats.org/officeDocument/2006/relationships/image" Target="../media/image25.png"/><Relationship Id="rId26" Type="http://schemas.openxmlformats.org/officeDocument/2006/relationships/image" Target="../media/image27.png"/><Relationship Id="rId10" Type="http://schemas.openxmlformats.org/officeDocument/2006/relationships/image" Target="../media/image849.png"/><Relationship Id="rId11" Type="http://schemas.openxmlformats.org/officeDocument/2006/relationships/image" Target="../media/image387.png"/><Relationship Id="rId12" Type="http://schemas.openxmlformats.org/officeDocument/2006/relationships/image" Target="../media/image850.png"/><Relationship Id="rId13" Type="http://schemas.openxmlformats.org/officeDocument/2006/relationships/image" Target="../media/image851.png"/><Relationship Id="rId14" Type="http://schemas.openxmlformats.org/officeDocument/2006/relationships/image" Target="../media/image852.png"/><Relationship Id="rId15" Type="http://schemas.openxmlformats.org/officeDocument/2006/relationships/image" Target="../media/image853.png"/><Relationship Id="rId16" Type="http://schemas.openxmlformats.org/officeDocument/2006/relationships/image" Target="../media/image854.png"/><Relationship Id="rId17" Type="http://schemas.openxmlformats.org/officeDocument/2006/relationships/image" Target="../media/image855.png"/><Relationship Id="rId18" Type="http://schemas.openxmlformats.org/officeDocument/2006/relationships/image" Target="../media/image856.png"/><Relationship Id="rId19" Type="http://schemas.openxmlformats.org/officeDocument/2006/relationships/image" Target="../media/image85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46.png"/><Relationship Id="rId5" Type="http://schemas.openxmlformats.org/officeDocument/2006/relationships/image" Target="../media/image847.png"/><Relationship Id="rId6" Type="http://schemas.openxmlformats.org/officeDocument/2006/relationships/image" Target="../media/image376.png"/><Relationship Id="rId7" Type="http://schemas.openxmlformats.org/officeDocument/2006/relationships/image" Target="../media/image848.png"/><Relationship Id="rId8" Type="http://schemas.openxmlformats.org/officeDocument/2006/relationships/image" Target="../media/image388.png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68.png"/><Relationship Id="rId20" Type="http://schemas.openxmlformats.org/officeDocument/2006/relationships/image" Target="../media/image877.png"/><Relationship Id="rId21" Type="http://schemas.openxmlformats.org/officeDocument/2006/relationships/image" Target="../media/image878.png"/><Relationship Id="rId22" Type="http://schemas.openxmlformats.org/officeDocument/2006/relationships/image" Target="../media/image879.png"/><Relationship Id="rId23" Type="http://schemas.openxmlformats.org/officeDocument/2006/relationships/image" Target="../media/image25.png"/><Relationship Id="rId24" Type="http://schemas.openxmlformats.org/officeDocument/2006/relationships/image" Target="../media/image27.png"/><Relationship Id="rId10" Type="http://schemas.openxmlformats.org/officeDocument/2006/relationships/image" Target="../media/image869.png"/><Relationship Id="rId11" Type="http://schemas.openxmlformats.org/officeDocument/2006/relationships/image" Target="../media/image870.png"/><Relationship Id="rId12" Type="http://schemas.openxmlformats.org/officeDocument/2006/relationships/image" Target="../media/image871.png"/><Relationship Id="rId13" Type="http://schemas.openxmlformats.org/officeDocument/2006/relationships/image" Target="../media/image872.png"/><Relationship Id="rId14" Type="http://schemas.openxmlformats.org/officeDocument/2006/relationships/image" Target="../media/image873.png"/><Relationship Id="rId15" Type="http://schemas.openxmlformats.org/officeDocument/2006/relationships/image" Target="../media/image638.png"/><Relationship Id="rId16" Type="http://schemas.openxmlformats.org/officeDocument/2006/relationships/image" Target="../media/image874.png"/><Relationship Id="rId17" Type="http://schemas.openxmlformats.org/officeDocument/2006/relationships/image" Target="../media/image529.png"/><Relationship Id="rId18" Type="http://schemas.openxmlformats.org/officeDocument/2006/relationships/image" Target="../media/image875.png"/><Relationship Id="rId19" Type="http://schemas.openxmlformats.org/officeDocument/2006/relationships/image" Target="../media/image87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63.png"/><Relationship Id="rId5" Type="http://schemas.openxmlformats.org/officeDocument/2006/relationships/image" Target="../media/image864.png"/><Relationship Id="rId6" Type="http://schemas.openxmlformats.org/officeDocument/2006/relationships/image" Target="../media/image865.png"/><Relationship Id="rId7" Type="http://schemas.openxmlformats.org/officeDocument/2006/relationships/image" Target="../media/image866.png"/><Relationship Id="rId8" Type="http://schemas.openxmlformats.org/officeDocument/2006/relationships/image" Target="../media/image867.png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83.png"/><Relationship Id="rId20" Type="http://schemas.openxmlformats.org/officeDocument/2006/relationships/image" Target="../media/image889.png"/><Relationship Id="rId21" Type="http://schemas.openxmlformats.org/officeDocument/2006/relationships/image" Target="../media/image890.png"/><Relationship Id="rId22" Type="http://schemas.openxmlformats.org/officeDocument/2006/relationships/image" Target="../media/image25.png"/><Relationship Id="rId23" Type="http://schemas.openxmlformats.org/officeDocument/2006/relationships/image" Target="../media/image27.png"/><Relationship Id="rId10" Type="http://schemas.openxmlformats.org/officeDocument/2006/relationships/image" Target="../media/image658.png"/><Relationship Id="rId11" Type="http://schemas.openxmlformats.org/officeDocument/2006/relationships/image" Target="../media/image661.png"/><Relationship Id="rId12" Type="http://schemas.openxmlformats.org/officeDocument/2006/relationships/image" Target="../media/image662.png"/><Relationship Id="rId13" Type="http://schemas.openxmlformats.org/officeDocument/2006/relationships/image" Target="../media/image884.png"/><Relationship Id="rId14" Type="http://schemas.openxmlformats.org/officeDocument/2006/relationships/image" Target="../media/image885.png"/><Relationship Id="rId15" Type="http://schemas.openxmlformats.org/officeDocument/2006/relationships/image" Target="../media/image636.png"/><Relationship Id="rId16" Type="http://schemas.openxmlformats.org/officeDocument/2006/relationships/image" Target="../media/image886.png"/><Relationship Id="rId17" Type="http://schemas.openxmlformats.org/officeDocument/2006/relationships/image" Target="../media/image637.png"/><Relationship Id="rId18" Type="http://schemas.openxmlformats.org/officeDocument/2006/relationships/image" Target="../media/image887.png"/><Relationship Id="rId19" Type="http://schemas.openxmlformats.org/officeDocument/2006/relationships/image" Target="../media/image88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70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880.png"/><Relationship Id="rId6" Type="http://schemas.openxmlformats.org/officeDocument/2006/relationships/image" Target="../media/image881.png"/><Relationship Id="rId7" Type="http://schemas.openxmlformats.org/officeDocument/2006/relationships/image" Target="../media/image659.png"/><Relationship Id="rId8" Type="http://schemas.openxmlformats.org/officeDocument/2006/relationships/image" Target="../media/image882.png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94.png"/><Relationship Id="rId20" Type="http://schemas.openxmlformats.org/officeDocument/2006/relationships/image" Target="../media/image904.png"/><Relationship Id="rId21" Type="http://schemas.openxmlformats.org/officeDocument/2006/relationships/image" Target="../media/image905.png"/><Relationship Id="rId22" Type="http://schemas.openxmlformats.org/officeDocument/2006/relationships/image" Target="../media/image906.png"/><Relationship Id="rId23" Type="http://schemas.openxmlformats.org/officeDocument/2006/relationships/image" Target="../media/image25.png"/><Relationship Id="rId24" Type="http://schemas.openxmlformats.org/officeDocument/2006/relationships/image" Target="../media/image27.png"/><Relationship Id="rId10" Type="http://schemas.openxmlformats.org/officeDocument/2006/relationships/image" Target="../media/image895.png"/><Relationship Id="rId11" Type="http://schemas.openxmlformats.org/officeDocument/2006/relationships/image" Target="../media/image896.png"/><Relationship Id="rId12" Type="http://schemas.openxmlformats.org/officeDocument/2006/relationships/image" Target="../media/image629.png"/><Relationship Id="rId13" Type="http://schemas.openxmlformats.org/officeDocument/2006/relationships/image" Target="../media/image897.png"/><Relationship Id="rId14" Type="http://schemas.openxmlformats.org/officeDocument/2006/relationships/image" Target="../media/image898.png"/><Relationship Id="rId15" Type="http://schemas.openxmlformats.org/officeDocument/2006/relationships/image" Target="../media/image899.png"/><Relationship Id="rId16" Type="http://schemas.openxmlformats.org/officeDocument/2006/relationships/image" Target="../media/image900.png"/><Relationship Id="rId17" Type="http://schemas.openxmlformats.org/officeDocument/2006/relationships/image" Target="../media/image901.png"/><Relationship Id="rId18" Type="http://schemas.openxmlformats.org/officeDocument/2006/relationships/image" Target="../media/image902.png"/><Relationship Id="rId19" Type="http://schemas.openxmlformats.org/officeDocument/2006/relationships/image" Target="../media/image90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91.png"/><Relationship Id="rId5" Type="http://schemas.openxmlformats.org/officeDocument/2006/relationships/image" Target="../media/image892.png"/><Relationship Id="rId6" Type="http://schemas.openxmlformats.org/officeDocument/2006/relationships/image" Target="../media/image893.png"/><Relationship Id="rId7" Type="http://schemas.openxmlformats.org/officeDocument/2006/relationships/image" Target="../media/image630.png"/><Relationship Id="rId8" Type="http://schemas.openxmlformats.org/officeDocument/2006/relationships/image" Target="../media/image563.png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4.png"/><Relationship Id="rId20" Type="http://schemas.openxmlformats.org/officeDocument/2006/relationships/image" Target="../media/image917.png"/><Relationship Id="rId21" Type="http://schemas.openxmlformats.org/officeDocument/2006/relationships/image" Target="../media/image918.png"/><Relationship Id="rId22" Type="http://schemas.openxmlformats.org/officeDocument/2006/relationships/image" Target="../media/image919.png"/><Relationship Id="rId23" Type="http://schemas.openxmlformats.org/officeDocument/2006/relationships/image" Target="../media/image25.png"/><Relationship Id="rId24" Type="http://schemas.openxmlformats.org/officeDocument/2006/relationships/image" Target="../media/image27.png"/><Relationship Id="rId10" Type="http://schemas.openxmlformats.org/officeDocument/2006/relationships/image" Target="../media/image909.png"/><Relationship Id="rId11" Type="http://schemas.openxmlformats.org/officeDocument/2006/relationships/image" Target="../media/image910.png"/><Relationship Id="rId12" Type="http://schemas.openxmlformats.org/officeDocument/2006/relationships/image" Target="../media/image911.png"/><Relationship Id="rId13" Type="http://schemas.openxmlformats.org/officeDocument/2006/relationships/image" Target="../media/image93.png"/><Relationship Id="rId14" Type="http://schemas.openxmlformats.org/officeDocument/2006/relationships/image" Target="../media/image912.png"/><Relationship Id="rId15" Type="http://schemas.openxmlformats.org/officeDocument/2006/relationships/image" Target="../media/image913.png"/><Relationship Id="rId16" Type="http://schemas.openxmlformats.org/officeDocument/2006/relationships/image" Target="../media/image914.png"/><Relationship Id="rId17" Type="http://schemas.openxmlformats.org/officeDocument/2006/relationships/image" Target="../media/image649.png"/><Relationship Id="rId18" Type="http://schemas.openxmlformats.org/officeDocument/2006/relationships/image" Target="../media/image915.png"/><Relationship Id="rId19" Type="http://schemas.openxmlformats.org/officeDocument/2006/relationships/image" Target="../media/image91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42.png"/><Relationship Id="rId5" Type="http://schemas.openxmlformats.org/officeDocument/2006/relationships/image" Target="../media/image643.png"/><Relationship Id="rId6" Type="http://schemas.openxmlformats.org/officeDocument/2006/relationships/image" Target="../media/image650.png"/><Relationship Id="rId7" Type="http://schemas.openxmlformats.org/officeDocument/2006/relationships/image" Target="../media/image907.png"/><Relationship Id="rId8" Type="http://schemas.openxmlformats.org/officeDocument/2006/relationships/image" Target="../media/image908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0.png"/><Relationship Id="rId20" Type="http://schemas.openxmlformats.org/officeDocument/2006/relationships/image" Target="../media/image118.png"/><Relationship Id="rId21" Type="http://schemas.openxmlformats.org/officeDocument/2006/relationships/hyperlink" Target="ovf(place('mohol%20by'))" TargetMode="External"/><Relationship Id="rId22" Type="http://schemas.openxmlformats.org/officeDocument/2006/relationships/image" Target="../media/image119.png"/><Relationship Id="rId23" Type="http://schemas.openxmlformats.org/officeDocument/2006/relationships/hyperlink" Target="ovf(place('mal%20by'))" TargetMode="External"/><Relationship Id="rId24" Type="http://schemas.openxmlformats.org/officeDocument/2006/relationships/image" Target="../media/image120.png"/><Relationship Id="rId25" Type="http://schemas.openxmlformats.org/officeDocument/2006/relationships/hyperlink" Target="ovf(place('bol%20by'))" TargetMode="External"/><Relationship Id="rId26" Type="http://schemas.openxmlformats.org/officeDocument/2006/relationships/image" Target="../media/image121.png"/><Relationship Id="rId27" Type="http://schemas.openxmlformats.org/officeDocument/2006/relationships/image" Target="../media/image27.png"/><Relationship Id="rId10" Type="http://schemas.openxmlformats.org/officeDocument/2006/relationships/image" Target="../media/image111.png"/><Relationship Id="rId11" Type="http://schemas.openxmlformats.org/officeDocument/2006/relationships/image" Target="../media/image112.png"/><Relationship Id="rId12" Type="http://schemas.openxmlformats.org/officeDocument/2006/relationships/image" Target="../media/image38.png"/><Relationship Id="rId13" Type="http://schemas.openxmlformats.org/officeDocument/2006/relationships/image" Target="../media/image113.png"/><Relationship Id="rId14" Type="http://schemas.openxmlformats.org/officeDocument/2006/relationships/image" Target="../media/image114.png"/><Relationship Id="rId15" Type="http://schemas.openxmlformats.org/officeDocument/2006/relationships/image" Target="../media/image56.png"/><Relationship Id="rId16" Type="http://schemas.openxmlformats.org/officeDocument/2006/relationships/image" Target="../media/image115.png"/><Relationship Id="rId17" Type="http://schemas.openxmlformats.org/officeDocument/2006/relationships/image" Target="../media/image25.png"/><Relationship Id="rId18" Type="http://schemas.openxmlformats.org/officeDocument/2006/relationships/image" Target="../media/image116.png"/><Relationship Id="rId19" Type="http://schemas.openxmlformats.org/officeDocument/2006/relationships/image" Target="../media/image11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69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/Relationships>
</file>

<file path=ppt/slides/_rels/slide8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20.png"/><Relationship Id="rId12" Type="http://schemas.openxmlformats.org/officeDocument/2006/relationships/image" Target="../media/image921.png"/><Relationship Id="rId13" Type="http://schemas.openxmlformats.org/officeDocument/2006/relationships/image" Target="../media/image922.png"/><Relationship Id="rId14" Type="http://schemas.openxmlformats.org/officeDocument/2006/relationships/image" Target="../media/image25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81.png"/><Relationship Id="rId5" Type="http://schemas.openxmlformats.org/officeDocument/2006/relationships/image" Target="../media/image659.png"/><Relationship Id="rId6" Type="http://schemas.openxmlformats.org/officeDocument/2006/relationships/image" Target="../media/image664.png"/><Relationship Id="rId7" Type="http://schemas.openxmlformats.org/officeDocument/2006/relationships/image" Target="../media/image666.png"/><Relationship Id="rId8" Type="http://schemas.openxmlformats.org/officeDocument/2006/relationships/image" Target="../media/image665.png"/><Relationship Id="rId9" Type="http://schemas.openxmlformats.org/officeDocument/2006/relationships/image" Target="../media/image582.png"/><Relationship Id="rId10" Type="http://schemas.openxmlformats.org/officeDocument/2006/relationships/image" Target="../media/image65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12.png"/><Relationship Id="rId5" Type="http://schemas.openxmlformats.org/officeDocument/2006/relationships/image" Target="../media/image923.png"/><Relationship Id="rId6" Type="http://schemas.openxmlformats.org/officeDocument/2006/relationships/image" Target="../media/image924.png"/><Relationship Id="rId7" Type="http://schemas.openxmlformats.org/officeDocument/2006/relationships/image" Target="../media/image925.png"/><Relationship Id="rId8" Type="http://schemas.openxmlformats.org/officeDocument/2006/relationships/image" Target="../media/image25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8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26.png"/><Relationship Id="rId12" Type="http://schemas.openxmlformats.org/officeDocument/2006/relationships/image" Target="../media/image692.png"/><Relationship Id="rId13" Type="http://schemas.openxmlformats.org/officeDocument/2006/relationships/image" Target="../media/image625.png"/><Relationship Id="rId14" Type="http://schemas.openxmlformats.org/officeDocument/2006/relationships/image" Target="../media/image624.png"/><Relationship Id="rId15" Type="http://schemas.openxmlformats.org/officeDocument/2006/relationships/image" Target="../media/image25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slide" Target="slide78.xml"/><Relationship Id="rId5" Type="http://schemas.openxmlformats.org/officeDocument/2006/relationships/image" Target="../media/image892.png"/><Relationship Id="rId6" Type="http://schemas.openxmlformats.org/officeDocument/2006/relationships/image" Target="../media/image630.png"/><Relationship Id="rId7" Type="http://schemas.openxmlformats.org/officeDocument/2006/relationships/image" Target="../media/image893.png"/><Relationship Id="rId8" Type="http://schemas.openxmlformats.org/officeDocument/2006/relationships/slide" Target="slide55.xml"/><Relationship Id="rId9" Type="http://schemas.openxmlformats.org/officeDocument/2006/relationships/slide" Target="slide58.xml"/><Relationship Id="rId10" Type="http://schemas.openxmlformats.org/officeDocument/2006/relationships/image" Target="../media/image705.png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slide" Target="slide84.xml"/><Relationship Id="rId20" Type="http://schemas.openxmlformats.org/officeDocument/2006/relationships/image" Target="../media/image770.png"/><Relationship Id="rId21" Type="http://schemas.openxmlformats.org/officeDocument/2006/relationships/image" Target="../media/image936.png"/><Relationship Id="rId22" Type="http://schemas.openxmlformats.org/officeDocument/2006/relationships/image" Target="../media/image937.png"/><Relationship Id="rId23" Type="http://schemas.openxmlformats.org/officeDocument/2006/relationships/image" Target="../media/image938.png"/><Relationship Id="rId24" Type="http://schemas.openxmlformats.org/officeDocument/2006/relationships/image" Target="../media/image25.png"/><Relationship Id="rId25" Type="http://schemas.openxmlformats.org/officeDocument/2006/relationships/image" Target="../media/image27.png"/><Relationship Id="rId10" Type="http://schemas.openxmlformats.org/officeDocument/2006/relationships/slide" Target="slide86.xml"/><Relationship Id="rId11" Type="http://schemas.openxmlformats.org/officeDocument/2006/relationships/image" Target="../media/image928.png"/><Relationship Id="rId12" Type="http://schemas.openxmlformats.org/officeDocument/2006/relationships/image" Target="../media/image929.png"/><Relationship Id="rId13" Type="http://schemas.openxmlformats.org/officeDocument/2006/relationships/image" Target="../media/image930.png"/><Relationship Id="rId14" Type="http://schemas.openxmlformats.org/officeDocument/2006/relationships/image" Target="../media/image931.png"/><Relationship Id="rId15" Type="http://schemas.openxmlformats.org/officeDocument/2006/relationships/image" Target="../media/image932.png"/><Relationship Id="rId16" Type="http://schemas.openxmlformats.org/officeDocument/2006/relationships/image" Target="../media/image933.png"/><Relationship Id="rId17" Type="http://schemas.openxmlformats.org/officeDocument/2006/relationships/image" Target="../media/image593.png"/><Relationship Id="rId18" Type="http://schemas.openxmlformats.org/officeDocument/2006/relationships/image" Target="../media/image934.png"/><Relationship Id="rId19" Type="http://schemas.openxmlformats.org/officeDocument/2006/relationships/image" Target="../media/image935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'poobede'))" TargetMode="External"/><Relationship Id="rId3" Type="http://schemas.openxmlformats.org/officeDocument/2006/relationships/image" Target="../media/image927.png"/><Relationship Id="rId4" Type="http://schemas.openxmlformats.org/officeDocument/2006/relationships/hyperlink" Target="ovf(place('r&#225;no'))" TargetMode="External"/><Relationship Id="rId5" Type="http://schemas.openxmlformats.org/officeDocument/2006/relationships/slide" Target="slide1.xml"/><Relationship Id="rId6" Type="http://schemas.openxmlformats.org/officeDocument/2006/relationships/image" Target="../media/image28.png"/><Relationship Id="rId7" Type="http://schemas.openxmlformats.org/officeDocument/2006/relationships/image" Target="../media/image8.png"/><Relationship Id="rId8" Type="http://schemas.openxmlformats.org/officeDocument/2006/relationships/slide" Target="slide8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928.png"/><Relationship Id="rId5" Type="http://schemas.openxmlformats.org/officeDocument/2006/relationships/image" Target="../media/image939.png"/><Relationship Id="rId6" Type="http://schemas.openxmlformats.org/officeDocument/2006/relationships/image" Target="../media/image940.png"/><Relationship Id="rId7" Type="http://schemas.openxmlformats.org/officeDocument/2006/relationships/image" Target="../media/image941.png"/><Relationship Id="rId8" Type="http://schemas.openxmlformats.org/officeDocument/2006/relationships/image" Target="../media/image942.png"/><Relationship Id="rId9" Type="http://schemas.openxmlformats.org/officeDocument/2006/relationships/image" Target="../media/image770.png"/><Relationship Id="rId10" Type="http://schemas.openxmlformats.org/officeDocument/2006/relationships/image" Target="../media/image25.png"/><Relationship Id="rId11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8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49.png"/><Relationship Id="rId12" Type="http://schemas.openxmlformats.org/officeDocument/2006/relationships/image" Target="../media/image605.png"/><Relationship Id="rId13" Type="http://schemas.openxmlformats.org/officeDocument/2006/relationships/image" Target="../media/image950.png"/><Relationship Id="rId14" Type="http://schemas.openxmlformats.org/officeDocument/2006/relationships/image" Target="../media/image25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943.png"/><Relationship Id="rId5" Type="http://schemas.openxmlformats.org/officeDocument/2006/relationships/image" Target="../media/image944.png"/><Relationship Id="rId6" Type="http://schemas.openxmlformats.org/officeDocument/2006/relationships/image" Target="../media/image945.png"/><Relationship Id="rId7" Type="http://schemas.openxmlformats.org/officeDocument/2006/relationships/image" Target="../media/image929.png"/><Relationship Id="rId8" Type="http://schemas.openxmlformats.org/officeDocument/2006/relationships/image" Target="../media/image946.png"/><Relationship Id="rId9" Type="http://schemas.openxmlformats.org/officeDocument/2006/relationships/image" Target="../media/image947.png"/><Relationship Id="rId10" Type="http://schemas.openxmlformats.org/officeDocument/2006/relationships/image" Target="../media/image948.png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5.png"/><Relationship Id="rId20" Type="http://schemas.openxmlformats.org/officeDocument/2006/relationships/image" Target="../media/image25.png"/><Relationship Id="rId21" Type="http://schemas.openxmlformats.org/officeDocument/2006/relationships/image" Target="../media/image27.png"/><Relationship Id="rId10" Type="http://schemas.openxmlformats.org/officeDocument/2006/relationships/image" Target="../media/image928.png"/><Relationship Id="rId11" Type="http://schemas.openxmlformats.org/officeDocument/2006/relationships/image" Target="../media/image112.png"/><Relationship Id="rId12" Type="http://schemas.openxmlformats.org/officeDocument/2006/relationships/image" Target="../media/image948.png"/><Relationship Id="rId13" Type="http://schemas.openxmlformats.org/officeDocument/2006/relationships/image" Target="../media/image952.png"/><Relationship Id="rId14" Type="http://schemas.openxmlformats.org/officeDocument/2006/relationships/image" Target="../media/image953.png"/><Relationship Id="rId15" Type="http://schemas.openxmlformats.org/officeDocument/2006/relationships/image" Target="../media/image947.png"/><Relationship Id="rId16" Type="http://schemas.openxmlformats.org/officeDocument/2006/relationships/image" Target="../media/image949.png"/><Relationship Id="rId17" Type="http://schemas.openxmlformats.org/officeDocument/2006/relationships/image" Target="../media/image954.png"/><Relationship Id="rId18" Type="http://schemas.openxmlformats.org/officeDocument/2006/relationships/image" Target="../media/image955.png"/><Relationship Id="rId19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87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929.png"/><Relationship Id="rId6" Type="http://schemas.openxmlformats.org/officeDocument/2006/relationships/image" Target="../media/image930.png"/><Relationship Id="rId7" Type="http://schemas.openxmlformats.org/officeDocument/2006/relationships/image" Target="../media/image946.png"/><Relationship Id="rId8" Type="http://schemas.openxmlformats.org/officeDocument/2006/relationships/image" Target="../media/image951.png"/></Relationships>
</file>

<file path=ppt/slides/_rels/slide8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62.png"/><Relationship Id="rId12" Type="http://schemas.openxmlformats.org/officeDocument/2006/relationships/image" Target="../media/image963.png"/><Relationship Id="rId13" Type="http://schemas.openxmlformats.org/officeDocument/2006/relationships/image" Target="../media/image964.png"/><Relationship Id="rId14" Type="http://schemas.openxmlformats.org/officeDocument/2006/relationships/image" Target="../media/image965.png"/><Relationship Id="rId15" Type="http://schemas.openxmlformats.org/officeDocument/2006/relationships/image" Target="../media/image966.png"/><Relationship Id="rId16" Type="http://schemas.openxmlformats.org/officeDocument/2006/relationships/image" Target="../media/image954.png"/><Relationship Id="rId17" Type="http://schemas.openxmlformats.org/officeDocument/2006/relationships/image" Target="../media/image25.png"/><Relationship Id="rId18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947.png"/><Relationship Id="rId5" Type="http://schemas.openxmlformats.org/officeDocument/2006/relationships/image" Target="../media/image956.png"/><Relationship Id="rId6" Type="http://schemas.openxmlformats.org/officeDocument/2006/relationships/image" Target="../media/image957.png"/><Relationship Id="rId7" Type="http://schemas.openxmlformats.org/officeDocument/2006/relationships/image" Target="../media/image958.png"/><Relationship Id="rId8" Type="http://schemas.openxmlformats.org/officeDocument/2006/relationships/image" Target="../media/image959.png"/><Relationship Id="rId9" Type="http://schemas.openxmlformats.org/officeDocument/2006/relationships/image" Target="../media/image960.png"/><Relationship Id="rId10" Type="http://schemas.openxmlformats.org/officeDocument/2006/relationships/image" Target="../media/image961.png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4.png"/><Relationship Id="rId20" Type="http://schemas.openxmlformats.org/officeDocument/2006/relationships/image" Target="../media/image972.png"/><Relationship Id="rId21" Type="http://schemas.openxmlformats.org/officeDocument/2006/relationships/image" Target="../media/image206.png"/><Relationship Id="rId22" Type="http://schemas.openxmlformats.org/officeDocument/2006/relationships/image" Target="../media/image207.png"/><Relationship Id="rId23" Type="http://schemas.openxmlformats.org/officeDocument/2006/relationships/image" Target="../media/image973.png"/><Relationship Id="rId24" Type="http://schemas.openxmlformats.org/officeDocument/2006/relationships/image" Target="../media/image369.png"/><Relationship Id="rId25" Type="http://schemas.openxmlformats.org/officeDocument/2006/relationships/image" Target="../media/image54.png"/><Relationship Id="rId26" Type="http://schemas.openxmlformats.org/officeDocument/2006/relationships/image" Target="../media/image974.png"/><Relationship Id="rId27" Type="http://schemas.openxmlformats.org/officeDocument/2006/relationships/image" Target="../media/image25.png"/><Relationship Id="rId28" Type="http://schemas.openxmlformats.org/officeDocument/2006/relationships/image" Target="../media/image27.png"/><Relationship Id="rId10" Type="http://schemas.openxmlformats.org/officeDocument/2006/relationships/image" Target="../media/image967.png"/><Relationship Id="rId11" Type="http://schemas.openxmlformats.org/officeDocument/2006/relationships/image" Target="../media/image514.png"/><Relationship Id="rId12" Type="http://schemas.openxmlformats.org/officeDocument/2006/relationships/image" Target="../media/image968.png"/><Relationship Id="rId13" Type="http://schemas.openxmlformats.org/officeDocument/2006/relationships/image" Target="../media/image969.png"/><Relationship Id="rId14" Type="http://schemas.openxmlformats.org/officeDocument/2006/relationships/image" Target="../media/image377.png"/><Relationship Id="rId15" Type="http://schemas.openxmlformats.org/officeDocument/2006/relationships/image" Target="../media/image970.png"/><Relationship Id="rId16" Type="http://schemas.openxmlformats.org/officeDocument/2006/relationships/image" Target="../media/image112.png"/><Relationship Id="rId17" Type="http://schemas.openxmlformats.org/officeDocument/2006/relationships/image" Target="../media/image351.png"/><Relationship Id="rId18" Type="http://schemas.openxmlformats.org/officeDocument/2006/relationships/image" Target="../media/image642.png"/><Relationship Id="rId19" Type="http://schemas.openxmlformats.org/officeDocument/2006/relationships/image" Target="../media/image97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0.xml"/><Relationship Id="rId3" Type="http://schemas.openxmlformats.org/officeDocument/2006/relationships/slide" Target="slide89.xml"/><Relationship Id="rId4" Type="http://schemas.openxmlformats.org/officeDocument/2006/relationships/slide" Target="slide91.xml"/><Relationship Id="rId5" Type="http://schemas.openxmlformats.org/officeDocument/2006/relationships/slide" Target="slide1.xml"/><Relationship Id="rId6" Type="http://schemas.openxmlformats.org/officeDocument/2006/relationships/image" Target="../media/image28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5.png"/><Relationship Id="rId20" Type="http://schemas.openxmlformats.org/officeDocument/2006/relationships/image" Target="../media/image25.png"/><Relationship Id="rId21" Type="http://schemas.openxmlformats.org/officeDocument/2006/relationships/image" Target="../media/image27.png"/><Relationship Id="rId10" Type="http://schemas.openxmlformats.org/officeDocument/2006/relationships/image" Target="../media/image979.png"/><Relationship Id="rId11" Type="http://schemas.openxmlformats.org/officeDocument/2006/relationships/image" Target="../media/image13.png"/><Relationship Id="rId12" Type="http://schemas.openxmlformats.org/officeDocument/2006/relationships/image" Target="../media/image980.png"/><Relationship Id="rId13" Type="http://schemas.openxmlformats.org/officeDocument/2006/relationships/image" Target="../media/image981.png"/><Relationship Id="rId14" Type="http://schemas.openxmlformats.org/officeDocument/2006/relationships/image" Target="../media/image982.png"/><Relationship Id="rId15" Type="http://schemas.openxmlformats.org/officeDocument/2006/relationships/image" Target="../media/image983.png"/><Relationship Id="rId16" Type="http://schemas.openxmlformats.org/officeDocument/2006/relationships/image" Target="../media/image199.png"/><Relationship Id="rId17" Type="http://schemas.openxmlformats.org/officeDocument/2006/relationships/image" Target="../media/image984.png"/><Relationship Id="rId18" Type="http://schemas.openxmlformats.org/officeDocument/2006/relationships/image" Target="../media/image985.png"/><Relationship Id="rId19" Type="http://schemas.openxmlformats.org/officeDocument/2006/relationships/image" Target="../media/image98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967.png"/><Relationship Id="rId5" Type="http://schemas.openxmlformats.org/officeDocument/2006/relationships/image" Target="../media/image975.png"/><Relationship Id="rId6" Type="http://schemas.openxmlformats.org/officeDocument/2006/relationships/image" Target="../media/image976.png"/><Relationship Id="rId7" Type="http://schemas.openxmlformats.org/officeDocument/2006/relationships/image" Target="../media/image977.png"/><Relationship Id="rId8" Type="http://schemas.openxmlformats.org/officeDocument/2006/relationships/image" Target="../media/image978.png"/></Relationships>
</file>

<file path=ppt/slides/_rels/slide9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26.png"/><Relationship Id="rId21" Type="http://schemas.openxmlformats.org/officeDocument/2006/relationships/image" Target="../media/image127.png"/><Relationship Id="rId22" Type="http://schemas.openxmlformats.org/officeDocument/2006/relationships/image" Target="../media/image128.png"/><Relationship Id="rId23" Type="http://schemas.openxmlformats.org/officeDocument/2006/relationships/image" Target="../media/image129.png"/><Relationship Id="rId24" Type="http://schemas.openxmlformats.org/officeDocument/2006/relationships/image" Target="../media/image130.png"/><Relationship Id="rId25" Type="http://schemas.openxmlformats.org/officeDocument/2006/relationships/image" Target="../media/image131.png"/><Relationship Id="rId26" Type="http://schemas.openxmlformats.org/officeDocument/2006/relationships/image" Target="../media/image132.png"/><Relationship Id="rId27" Type="http://schemas.openxmlformats.org/officeDocument/2006/relationships/image" Target="../media/image133.png"/><Relationship Id="rId28" Type="http://schemas.openxmlformats.org/officeDocument/2006/relationships/image" Target="../media/image134.png"/><Relationship Id="rId29" Type="http://schemas.openxmlformats.org/officeDocument/2006/relationships/image" Target="../media/image13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2.xml"/><Relationship Id="rId3" Type="http://schemas.openxmlformats.org/officeDocument/2006/relationships/slide" Target="slide23.xml"/><Relationship Id="rId4" Type="http://schemas.openxmlformats.org/officeDocument/2006/relationships/slide" Target="slide1.xml"/><Relationship Id="rId5" Type="http://schemas.openxmlformats.org/officeDocument/2006/relationships/slide" Target="slide24.xml"/><Relationship Id="rId30" Type="http://schemas.openxmlformats.org/officeDocument/2006/relationships/image" Target="../media/image136.png"/><Relationship Id="rId31" Type="http://schemas.openxmlformats.org/officeDocument/2006/relationships/image" Target="../media/image137.png"/><Relationship Id="rId32" Type="http://schemas.openxmlformats.org/officeDocument/2006/relationships/image" Target="../media/image138.png"/><Relationship Id="rId9" Type="http://schemas.openxmlformats.org/officeDocument/2006/relationships/slide" Target="slide4.xml"/><Relationship Id="rId6" Type="http://schemas.openxmlformats.org/officeDocument/2006/relationships/slide" Target="slide25.xml"/><Relationship Id="rId7" Type="http://schemas.openxmlformats.org/officeDocument/2006/relationships/slide" Target="slide28.xml"/><Relationship Id="rId8" Type="http://schemas.openxmlformats.org/officeDocument/2006/relationships/slide" Target="slide10.xml"/><Relationship Id="rId33" Type="http://schemas.openxmlformats.org/officeDocument/2006/relationships/image" Target="../media/image139.png"/><Relationship Id="rId34" Type="http://schemas.openxmlformats.org/officeDocument/2006/relationships/image" Target="../media/image140.png"/><Relationship Id="rId35" Type="http://schemas.openxmlformats.org/officeDocument/2006/relationships/image" Target="../media/image141.png"/><Relationship Id="rId36" Type="http://schemas.openxmlformats.org/officeDocument/2006/relationships/image" Target="../media/image142.png"/><Relationship Id="rId10" Type="http://schemas.openxmlformats.org/officeDocument/2006/relationships/slide" Target="slide18.xml"/><Relationship Id="rId11" Type="http://schemas.openxmlformats.org/officeDocument/2006/relationships/slide" Target="slide20.xml"/><Relationship Id="rId12" Type="http://schemas.openxmlformats.org/officeDocument/2006/relationships/slide" Target="slide11.xml"/><Relationship Id="rId13" Type="http://schemas.openxmlformats.org/officeDocument/2006/relationships/slide" Target="slide14.xml"/><Relationship Id="rId14" Type="http://schemas.openxmlformats.org/officeDocument/2006/relationships/slide" Target="slide17.xml"/><Relationship Id="rId15" Type="http://schemas.openxmlformats.org/officeDocument/2006/relationships/image" Target="../media/image122.png"/><Relationship Id="rId16" Type="http://schemas.openxmlformats.org/officeDocument/2006/relationships/image" Target="../media/image123.png"/><Relationship Id="rId17" Type="http://schemas.openxmlformats.org/officeDocument/2006/relationships/image" Target="../media/image124.png"/><Relationship Id="rId18" Type="http://schemas.openxmlformats.org/officeDocument/2006/relationships/slide" Target="slide19.xml"/><Relationship Id="rId19" Type="http://schemas.openxmlformats.org/officeDocument/2006/relationships/image" Target="../media/image125.png"/><Relationship Id="rId37" Type="http://schemas.openxmlformats.org/officeDocument/2006/relationships/image" Target="../media/image28.png"/><Relationship Id="rId38" Type="http://schemas.openxmlformats.org/officeDocument/2006/relationships/image" Target="../media/image143.png"/><Relationship Id="rId39" Type="http://schemas.openxmlformats.org/officeDocument/2006/relationships/image" Target="../media/image144.png"/><Relationship Id="rId40" Type="http://schemas.openxmlformats.org/officeDocument/2006/relationships/image" Target="../media/image25.png"/><Relationship Id="rId41" Type="http://schemas.openxmlformats.org/officeDocument/2006/relationships/image" Target="../media/image27.png"/></Relationships>
</file>

<file path=ppt/slides/_rels/slide9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49.png"/><Relationship Id="rId12" Type="http://schemas.openxmlformats.org/officeDocument/2006/relationships/image" Target="../media/image991.png"/><Relationship Id="rId13" Type="http://schemas.openxmlformats.org/officeDocument/2006/relationships/image" Target="../media/image992.png"/><Relationship Id="rId14" Type="http://schemas.openxmlformats.org/officeDocument/2006/relationships/image" Target="../media/image25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4.png"/><Relationship Id="rId5" Type="http://schemas.openxmlformats.org/officeDocument/2006/relationships/image" Target="../media/image980.png"/><Relationship Id="rId6" Type="http://schemas.openxmlformats.org/officeDocument/2006/relationships/image" Target="../media/image987.png"/><Relationship Id="rId7" Type="http://schemas.openxmlformats.org/officeDocument/2006/relationships/image" Target="../media/image988.png"/><Relationship Id="rId8" Type="http://schemas.openxmlformats.org/officeDocument/2006/relationships/image" Target="../media/image989.png"/><Relationship Id="rId9" Type="http://schemas.openxmlformats.org/officeDocument/2006/relationships/image" Target="../media/image990.png"/><Relationship Id="rId10" Type="http://schemas.openxmlformats.org/officeDocument/2006/relationships/image" Target="../media/image630.png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0.png"/><Relationship Id="rId20" Type="http://schemas.openxmlformats.org/officeDocument/2006/relationships/image" Target="../media/image998.png"/><Relationship Id="rId21" Type="http://schemas.openxmlformats.org/officeDocument/2006/relationships/image" Target="../media/image25.png"/><Relationship Id="rId22" Type="http://schemas.openxmlformats.org/officeDocument/2006/relationships/image" Target="../media/image27.png"/><Relationship Id="rId10" Type="http://schemas.openxmlformats.org/officeDocument/2006/relationships/image" Target="../media/image634.png"/><Relationship Id="rId11" Type="http://schemas.openxmlformats.org/officeDocument/2006/relationships/image" Target="../media/image993.png"/><Relationship Id="rId12" Type="http://schemas.openxmlformats.org/officeDocument/2006/relationships/image" Target="../media/image885.png"/><Relationship Id="rId13" Type="http://schemas.openxmlformats.org/officeDocument/2006/relationships/image" Target="../media/image994.png"/><Relationship Id="rId14" Type="http://schemas.openxmlformats.org/officeDocument/2006/relationships/image" Target="../media/image995.png"/><Relationship Id="rId15" Type="http://schemas.openxmlformats.org/officeDocument/2006/relationships/image" Target="../media/image996.png"/><Relationship Id="rId16" Type="http://schemas.openxmlformats.org/officeDocument/2006/relationships/image" Target="../media/image997.png"/><Relationship Id="rId17" Type="http://schemas.openxmlformats.org/officeDocument/2006/relationships/image" Target="../media/image807.png"/><Relationship Id="rId18" Type="http://schemas.openxmlformats.org/officeDocument/2006/relationships/image" Target="../media/image38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67.png"/><Relationship Id="rId5" Type="http://schemas.openxmlformats.org/officeDocument/2006/relationships/image" Target="../media/image873.png"/><Relationship Id="rId6" Type="http://schemas.openxmlformats.org/officeDocument/2006/relationships/image" Target="../media/image529.png"/><Relationship Id="rId7" Type="http://schemas.openxmlformats.org/officeDocument/2006/relationships/image" Target="../media/image879.png"/><Relationship Id="rId8" Type="http://schemas.openxmlformats.org/officeDocument/2006/relationships/image" Target="../media/image974.png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slide" Target="slide7.xml"/><Relationship Id="rId20" Type="http://schemas.openxmlformats.org/officeDocument/2006/relationships/image" Target="../media/image10.png"/><Relationship Id="rId21" Type="http://schemas.openxmlformats.org/officeDocument/2006/relationships/image" Target="../media/image25.png"/><Relationship Id="rId22" Type="http://schemas.openxmlformats.org/officeDocument/2006/relationships/image" Target="../media/image27.png"/><Relationship Id="rId10" Type="http://schemas.openxmlformats.org/officeDocument/2006/relationships/image" Target="../media/image60.png"/><Relationship Id="rId11" Type="http://schemas.openxmlformats.org/officeDocument/2006/relationships/image" Target="../media/image410.png"/><Relationship Id="rId12" Type="http://schemas.openxmlformats.org/officeDocument/2006/relationships/image" Target="../media/image999.png"/><Relationship Id="rId13" Type="http://schemas.openxmlformats.org/officeDocument/2006/relationships/image" Target="../media/image979.png"/><Relationship Id="rId14" Type="http://schemas.openxmlformats.org/officeDocument/2006/relationships/image" Target="../media/image1000.png"/><Relationship Id="rId15" Type="http://schemas.openxmlformats.org/officeDocument/2006/relationships/image" Target="../media/image870.png"/><Relationship Id="rId16" Type="http://schemas.openxmlformats.org/officeDocument/2006/relationships/image" Target="../media/image1001.png"/><Relationship Id="rId17" Type="http://schemas.openxmlformats.org/officeDocument/2006/relationships/image" Target="../media/image844.png"/><Relationship Id="rId18" Type="http://schemas.openxmlformats.org/officeDocument/2006/relationships/image" Target="../media/image615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5.xml"/><Relationship Id="rId3" Type="http://schemas.openxmlformats.org/officeDocument/2006/relationships/hyperlink" Target="ovf(unfinnished())" TargetMode="External"/><Relationship Id="rId4" Type="http://schemas.openxmlformats.org/officeDocument/2006/relationships/hyperlink" Target="ovf(place(Chcem),open(Chcem)" TargetMode="External"/><Relationship Id="rId5" Type="http://schemas.openxmlformats.org/officeDocument/2006/relationships/slide" Target="slide1.xml"/><Relationship Id="rId6" Type="http://schemas.openxmlformats.org/officeDocument/2006/relationships/slide" Target="slide94.xml"/><Relationship Id="rId7" Type="http://schemas.openxmlformats.org/officeDocument/2006/relationships/image" Target="../media/image28.png"/><Relationship Id="rId8" Type="http://schemas.openxmlformats.org/officeDocument/2006/relationships/image" Target="../media/image431.png"/></Relationships>
</file>

<file path=ppt/slides/_rels/slide9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8.png"/><Relationship Id="rId12" Type="http://schemas.openxmlformats.org/officeDocument/2006/relationships/image" Target="../media/image510.png"/><Relationship Id="rId13" Type="http://schemas.openxmlformats.org/officeDocument/2006/relationships/image" Target="../media/image506.png"/><Relationship Id="rId14" Type="http://schemas.openxmlformats.org/officeDocument/2006/relationships/image" Target="../media/image500.png"/><Relationship Id="rId15" Type="http://schemas.openxmlformats.org/officeDocument/2006/relationships/image" Target="../media/image507.png"/><Relationship Id="rId16" Type="http://schemas.openxmlformats.org/officeDocument/2006/relationships/image" Target="../media/image504.png"/><Relationship Id="rId17" Type="http://schemas.openxmlformats.org/officeDocument/2006/relationships/image" Target="../media/image25.png"/><Relationship Id="rId18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15.png"/><Relationship Id="rId5" Type="http://schemas.openxmlformats.org/officeDocument/2006/relationships/image" Target="../media/image870.png"/><Relationship Id="rId6" Type="http://schemas.openxmlformats.org/officeDocument/2006/relationships/image" Target="../media/image1002.png"/><Relationship Id="rId7" Type="http://schemas.openxmlformats.org/officeDocument/2006/relationships/image" Target="../media/image502.png"/><Relationship Id="rId8" Type="http://schemas.openxmlformats.org/officeDocument/2006/relationships/image" Target="../media/image499.png"/><Relationship Id="rId9" Type="http://schemas.openxmlformats.org/officeDocument/2006/relationships/image" Target="../media/image509.png"/><Relationship Id="rId10" Type="http://schemas.openxmlformats.org/officeDocument/2006/relationships/image" Target="../media/image50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615.png"/><Relationship Id="rId5" Type="http://schemas.openxmlformats.org/officeDocument/2006/relationships/image" Target="../media/image1002.png"/><Relationship Id="rId6" Type="http://schemas.openxmlformats.org/officeDocument/2006/relationships/image" Target="../media/image979.png"/><Relationship Id="rId7" Type="http://schemas.openxmlformats.org/officeDocument/2006/relationships/image" Target="../media/image999.png"/><Relationship Id="rId8" Type="http://schemas.openxmlformats.org/officeDocument/2006/relationships/image" Target="../media/image1003.png"/><Relationship Id="rId9" Type="http://schemas.openxmlformats.org/officeDocument/2006/relationships/image" Target="../media/image1004.png"/><Relationship Id="rId10" Type="http://schemas.openxmlformats.org/officeDocument/2006/relationships/image" Target="../media/image25.png"/><Relationship Id="rId11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9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unfinnished())" TargetMode="Externa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615.png"/><Relationship Id="rId6" Type="http://schemas.openxmlformats.org/officeDocument/2006/relationships/image" Target="../media/image1002.png"/><Relationship Id="rId7" Type="http://schemas.openxmlformats.org/officeDocument/2006/relationships/image" Target="../media/image999.png"/><Relationship Id="rId8" Type="http://schemas.openxmlformats.org/officeDocument/2006/relationships/image" Target="../media/image1005.png"/><Relationship Id="rId9" Type="http://schemas.openxmlformats.org/officeDocument/2006/relationships/image" Target="../media/image1006.png"/><Relationship Id="rId10" Type="http://schemas.openxmlformats.org/officeDocument/2006/relationships/image" Target="../media/image100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1001.png"/><Relationship Id="rId6" Type="http://schemas.openxmlformats.org/officeDocument/2006/relationships/image" Target="../media/image25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blank())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006.png"/><Relationship Id="rId5" Type="http://schemas.openxmlformats.org/officeDocument/2006/relationships/image" Target="../media/image1007.png"/><Relationship Id="rId6" Type="http://schemas.openxmlformats.org/officeDocument/2006/relationships/image" Target="../media/image25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png"/><Relationship Id="rId20" Type="http://schemas.openxmlformats.org/officeDocument/2006/relationships/image" Target="../media/image1008.png"/><Relationship Id="rId21" Type="http://schemas.openxmlformats.org/officeDocument/2006/relationships/image" Target="../media/image1009.png"/><Relationship Id="rId22" Type="http://schemas.openxmlformats.org/officeDocument/2006/relationships/image" Target="../media/image1010.png"/><Relationship Id="rId10" Type="http://schemas.openxmlformats.org/officeDocument/2006/relationships/image" Target="../media/image410.png"/><Relationship Id="rId11" Type="http://schemas.openxmlformats.org/officeDocument/2006/relationships/image" Target="../media/image511.png"/><Relationship Id="rId12" Type="http://schemas.openxmlformats.org/officeDocument/2006/relationships/image" Target="../media/image974.png"/><Relationship Id="rId13" Type="http://schemas.openxmlformats.org/officeDocument/2006/relationships/image" Target="../media/image1000.png"/><Relationship Id="rId14" Type="http://schemas.openxmlformats.org/officeDocument/2006/relationships/image" Target="../media/image54.png"/><Relationship Id="rId15" Type="http://schemas.openxmlformats.org/officeDocument/2006/relationships/image" Target="../media/image140.png"/><Relationship Id="rId16" Type="http://schemas.openxmlformats.org/officeDocument/2006/relationships/image" Target="../media/image948.png"/><Relationship Id="rId17" Type="http://schemas.openxmlformats.org/officeDocument/2006/relationships/image" Target="../media/image25.png"/><Relationship Id="rId18" Type="http://schemas.openxmlformats.org/officeDocument/2006/relationships/image" Target="../media/image24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36.png"/><Relationship Id="rId5" Type="http://schemas.openxmlformats.org/officeDocument/2006/relationships/image" Target="../media/image537.png"/><Relationship Id="rId6" Type="http://schemas.openxmlformats.org/officeDocument/2006/relationships/image" Target="../media/image531.png"/><Relationship Id="rId7" Type="http://schemas.openxmlformats.org/officeDocument/2006/relationships/image" Target="../media/image532.png"/><Relationship Id="rId8" Type="http://schemas.openxmlformats.org/officeDocument/2006/relationships/image" Target="../media/image7.png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11.png"/><Relationship Id="rId20" Type="http://schemas.openxmlformats.org/officeDocument/2006/relationships/image" Target="../media/image408.png"/><Relationship Id="rId21" Type="http://schemas.openxmlformats.org/officeDocument/2006/relationships/image" Target="../media/image1012.png"/><Relationship Id="rId22" Type="http://schemas.openxmlformats.org/officeDocument/2006/relationships/image" Target="../media/image512.png"/><Relationship Id="rId23" Type="http://schemas.openxmlformats.org/officeDocument/2006/relationships/image" Target="../media/image541.png"/><Relationship Id="rId24" Type="http://schemas.openxmlformats.org/officeDocument/2006/relationships/image" Target="../media/image20.png"/><Relationship Id="rId25" Type="http://schemas.openxmlformats.org/officeDocument/2006/relationships/image" Target="../media/image27.png"/><Relationship Id="rId26" Type="http://schemas.openxmlformats.org/officeDocument/2006/relationships/image" Target="../media/image25.png"/><Relationship Id="rId27" Type="http://schemas.openxmlformats.org/officeDocument/2006/relationships/image" Target="../media/image18.png"/><Relationship Id="rId10" Type="http://schemas.openxmlformats.org/officeDocument/2006/relationships/image" Target="../media/image112.png"/><Relationship Id="rId11" Type="http://schemas.openxmlformats.org/officeDocument/2006/relationships/image" Target="../media/image38.png"/><Relationship Id="rId12" Type="http://schemas.openxmlformats.org/officeDocument/2006/relationships/image" Target="../media/image942.png"/><Relationship Id="rId13" Type="http://schemas.openxmlformats.org/officeDocument/2006/relationships/image" Target="../media/image85.png"/><Relationship Id="rId14" Type="http://schemas.openxmlformats.org/officeDocument/2006/relationships/image" Target="../media/image518.png"/><Relationship Id="rId15" Type="http://schemas.openxmlformats.org/officeDocument/2006/relationships/image" Target="../media/image695.png"/><Relationship Id="rId16" Type="http://schemas.openxmlformats.org/officeDocument/2006/relationships/image" Target="../media/image53.png"/><Relationship Id="rId17" Type="http://schemas.openxmlformats.org/officeDocument/2006/relationships/image" Target="../media/image33.png"/><Relationship Id="rId18" Type="http://schemas.openxmlformats.org/officeDocument/2006/relationships/image" Target="../media/image560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346.png"/><Relationship Id="rId6" Type="http://schemas.openxmlformats.org/officeDocument/2006/relationships/slide" Target="slide8.xml"/><Relationship Id="rId7" Type="http://schemas.openxmlformats.org/officeDocument/2006/relationships/slide" Target="slide2.xml"/><Relationship Id="rId8" Type="http://schemas.openxmlformats.org/officeDocument/2006/relationships/image" Target="../media/image10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4"/>
          <p:cNvSpPr/>
          <p:nvPr/>
        </p:nvSpPr>
        <p:spPr>
          <a:xfrm>
            <a:off x="146050" y="1487488"/>
            <a:ext cx="1598613" cy="1163637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4"/>
          <p:cNvSpPr/>
          <p:nvPr/>
        </p:nvSpPr>
        <p:spPr>
          <a:xfrm>
            <a:off x="1974850" y="1487488"/>
            <a:ext cx="1598613" cy="1163637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" name="CustomShape 1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2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3">
            <a:hlinkClick r:id="rId2" action="ppaction://hlinksldjump"/>
          </p:cNvPr>
          <p:cNvSpPr/>
          <p:nvPr/>
        </p:nvSpPr>
        <p:spPr>
          <a:xfrm>
            <a:off x="73406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4"/>
          <p:cNvSpPr/>
          <p:nvPr/>
        </p:nvSpPr>
        <p:spPr>
          <a:xfrm>
            <a:off x="152400" y="2847975"/>
            <a:ext cx="1598613" cy="116205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5"/>
          <p:cNvSpPr/>
          <p:nvPr/>
        </p:nvSpPr>
        <p:spPr>
          <a:xfrm>
            <a:off x="152400" y="5541963"/>
            <a:ext cx="1624013" cy="1163637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7">
            <a:hlinkClick r:id="rId3" action="ppaction://hlinksldjump"/>
          </p:cNvPr>
          <p:cNvSpPr/>
          <p:nvPr/>
        </p:nvSpPr>
        <p:spPr>
          <a:xfrm>
            <a:off x="1981200" y="2854325"/>
            <a:ext cx="1598613" cy="1163638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8">
            <a:hlinkClick r:id="rId4" action="ppaction://hlinksldjump"/>
          </p:cNvPr>
          <p:cNvSpPr/>
          <p:nvPr/>
        </p:nvSpPr>
        <p:spPr>
          <a:xfrm>
            <a:off x="152400" y="4170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9">
            <a:hlinkClick r:id="rId5" action="ppaction://hlinksldjump"/>
          </p:cNvPr>
          <p:cNvSpPr/>
          <p:nvPr/>
        </p:nvSpPr>
        <p:spPr>
          <a:xfrm>
            <a:off x="5562600" y="4170363"/>
            <a:ext cx="1600200" cy="1163637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0">
            <a:hlinkClick r:id="rId6" action="ppaction://hlinksldjump"/>
          </p:cNvPr>
          <p:cNvSpPr/>
          <p:nvPr/>
        </p:nvSpPr>
        <p:spPr>
          <a:xfrm>
            <a:off x="7340600" y="4170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1">
            <a:hlinkClick r:id="rId7" action="ppaction://hlinksldjump"/>
          </p:cNvPr>
          <p:cNvSpPr/>
          <p:nvPr/>
        </p:nvSpPr>
        <p:spPr>
          <a:xfrm>
            <a:off x="1981200" y="55419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>
            <a:hlinkClick r:id="rId8" action="ppaction://hlinksldjump"/>
          </p:cNvPr>
          <p:cNvSpPr/>
          <p:nvPr/>
        </p:nvSpPr>
        <p:spPr>
          <a:xfrm>
            <a:off x="3771900" y="5541963"/>
            <a:ext cx="1600200" cy="1163637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3">
            <a:hlinkClick r:id="rId9" action="ppaction://hlinksldjump"/>
          </p:cNvPr>
          <p:cNvSpPr/>
          <p:nvPr/>
        </p:nvSpPr>
        <p:spPr>
          <a:xfrm>
            <a:off x="5562600" y="5541963"/>
            <a:ext cx="1600200" cy="1163637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14">
            <a:hlinkClick r:id="rId10" action="ppaction://hlinksldjump"/>
          </p:cNvPr>
          <p:cNvSpPr/>
          <p:nvPr/>
        </p:nvSpPr>
        <p:spPr>
          <a:xfrm>
            <a:off x="3771900" y="1503363"/>
            <a:ext cx="1600200" cy="1163637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5">
            <a:hlinkClick r:id="rId11" action="ppaction://hlinksldjump"/>
          </p:cNvPr>
          <p:cNvSpPr/>
          <p:nvPr/>
        </p:nvSpPr>
        <p:spPr>
          <a:xfrm>
            <a:off x="5562600" y="1503363"/>
            <a:ext cx="1600200" cy="1163637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8">
            <a:hlinkClick r:id="rId12" action="ppaction://hlinksldjump"/>
          </p:cNvPr>
          <p:cNvSpPr/>
          <p:nvPr/>
        </p:nvSpPr>
        <p:spPr>
          <a:xfrm>
            <a:off x="3771900" y="2854325"/>
            <a:ext cx="1600200" cy="1163638"/>
          </a:xfrm>
          <a:prstGeom prst="foldedCorner">
            <a:avLst>
              <a:gd name="adj" fmla="val 14400"/>
            </a:avLst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>
            <a:hlinkClick r:id="rId13" action="ppaction://hlinksldjump"/>
          </p:cNvPr>
          <p:cNvSpPr/>
          <p:nvPr/>
        </p:nvSpPr>
        <p:spPr>
          <a:xfrm>
            <a:off x="5562600" y="2819400"/>
            <a:ext cx="1600200" cy="1163638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>
            <a:hlinkClick r:id="rId14" action="ppaction://hlinksldjump"/>
          </p:cNvPr>
          <p:cNvSpPr/>
          <p:nvPr/>
        </p:nvSpPr>
        <p:spPr>
          <a:xfrm>
            <a:off x="7340600" y="2819400"/>
            <a:ext cx="1598613" cy="1163638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1">
            <a:hlinkClick r:id="rId15" action="ppaction://hlinkfile"/>
          </p:cNvPr>
          <p:cNvSpPr/>
          <p:nvPr/>
        </p:nvSpPr>
        <p:spPr>
          <a:xfrm>
            <a:off x="7315200" y="5541963"/>
            <a:ext cx="1624013" cy="1163637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26"/>
          <p:cNvSpPr/>
          <p:nvPr/>
        </p:nvSpPr>
        <p:spPr>
          <a:xfrm>
            <a:off x="1524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Ahoj</a:t>
            </a:r>
            <a:endParaRPr lang="sk-SK" dirty="0"/>
          </a:p>
        </p:txBody>
      </p:sp>
      <p:pic>
        <p:nvPicPr>
          <p:cNvPr id="3095" name="Picture 49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61975" y="1828800"/>
            <a:ext cx="809625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" name="CustomShape 27"/>
          <p:cNvSpPr/>
          <p:nvPr/>
        </p:nvSpPr>
        <p:spPr>
          <a:xfrm>
            <a:off x="1981200" y="1503363"/>
            <a:ext cx="1598613" cy="5778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300" dirty="0">
                <a:solidFill>
                  <a:srgbClr val="000000"/>
                </a:solidFill>
                <a:latin typeface="Comic Sans MS" pitchFamily="66" charset="0"/>
              </a:rPr>
              <a:t>Chcem sa s Tebou rozprávať.</a:t>
            </a:r>
            <a:endParaRPr lang="sk-SK" sz="1300" dirty="0"/>
          </a:p>
        </p:txBody>
      </p:sp>
      <p:sp>
        <p:nvSpPr>
          <p:cNvPr id="64" name="CustomShape 28"/>
          <p:cNvSpPr/>
          <p:nvPr/>
        </p:nvSpPr>
        <p:spPr>
          <a:xfrm>
            <a:off x="37719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Rozhovor</a:t>
            </a:r>
            <a:endParaRPr lang="sk-SK" dirty="0"/>
          </a:p>
        </p:txBody>
      </p:sp>
      <p:sp>
        <p:nvSpPr>
          <p:cNvPr id="65" name="CustomShape 29"/>
          <p:cNvSpPr/>
          <p:nvPr/>
        </p:nvSpPr>
        <p:spPr>
          <a:xfrm>
            <a:off x="5562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Otázky</a:t>
            </a:r>
            <a:endParaRPr lang="sk-SK" dirty="0"/>
          </a:p>
        </p:txBody>
      </p:sp>
      <p:sp>
        <p:nvSpPr>
          <p:cNvPr id="66" name="CustomShape 30"/>
          <p:cNvSpPr/>
          <p:nvPr/>
        </p:nvSpPr>
        <p:spPr>
          <a:xfrm>
            <a:off x="1524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Ja</a:t>
            </a:r>
            <a:endParaRPr lang="sk-SK" dirty="0"/>
          </a:p>
        </p:txBody>
      </p:sp>
      <p:sp>
        <p:nvSpPr>
          <p:cNvPr id="67" name="CustomShape 31"/>
          <p:cNvSpPr/>
          <p:nvPr/>
        </p:nvSpPr>
        <p:spPr>
          <a:xfrm>
            <a:off x="3771900" y="28543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 dirty="0">
                <a:solidFill>
                  <a:srgbClr val="000000"/>
                </a:solidFill>
                <a:latin typeface="Comic Sans MS" pitchFamily="66" charset="0"/>
              </a:rPr>
              <a:t>Osobná hygiena</a:t>
            </a:r>
            <a:endParaRPr lang="sk-SK" sz="1400" dirty="0"/>
          </a:p>
        </p:txBody>
      </p:sp>
      <p:sp>
        <p:nvSpPr>
          <p:cNvPr id="68" name="CustomShape 32"/>
          <p:cNvSpPr/>
          <p:nvPr/>
        </p:nvSpPr>
        <p:spPr>
          <a:xfrm>
            <a:off x="152400" y="4191000"/>
            <a:ext cx="1598613" cy="3127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 dirty="0" smtClean="0">
                <a:solidFill>
                  <a:srgbClr val="000000"/>
                </a:solidFill>
                <a:latin typeface="Comic Sans MS" pitchFamily="66" charset="0"/>
              </a:rPr>
              <a:t>Činnosti</a:t>
            </a:r>
            <a:endParaRPr lang="sk-SK" sz="1400" dirty="0"/>
          </a:p>
        </p:txBody>
      </p:sp>
      <p:sp>
        <p:nvSpPr>
          <p:cNvPr id="69" name="CustomShape 33"/>
          <p:cNvSpPr/>
          <p:nvPr/>
        </p:nvSpPr>
        <p:spPr>
          <a:xfrm>
            <a:off x="5562600" y="28194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Krátke slová</a:t>
            </a:r>
            <a:endParaRPr lang="sk-SK" dirty="0"/>
          </a:p>
        </p:txBody>
      </p:sp>
      <p:sp>
        <p:nvSpPr>
          <p:cNvPr id="70" name="CustomShape 34"/>
          <p:cNvSpPr/>
          <p:nvPr/>
        </p:nvSpPr>
        <p:spPr>
          <a:xfrm>
            <a:off x="73406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Môj deň</a:t>
            </a:r>
            <a:endParaRPr lang="sk-SK" dirty="0"/>
          </a:p>
        </p:txBody>
      </p:sp>
      <p:sp>
        <p:nvSpPr>
          <p:cNvPr id="71" name="CustomShape 35"/>
          <p:cNvSpPr/>
          <p:nvPr/>
        </p:nvSpPr>
        <p:spPr>
          <a:xfrm>
            <a:off x="19812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ísť</a:t>
            </a:r>
            <a:endParaRPr lang="sk-SK" dirty="0"/>
          </a:p>
        </p:txBody>
      </p:sp>
      <p:sp>
        <p:nvSpPr>
          <p:cNvPr id="72" name="CustomShape 36"/>
          <p:cNvSpPr/>
          <p:nvPr/>
        </p:nvSpPr>
        <p:spPr>
          <a:xfrm>
            <a:off x="3771900" y="4170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chcieť</a:t>
            </a:r>
            <a:endParaRPr lang="sk-SK" dirty="0"/>
          </a:p>
        </p:txBody>
      </p:sp>
      <p:sp>
        <p:nvSpPr>
          <p:cNvPr id="73" name="CustomShape 37"/>
          <p:cNvSpPr/>
          <p:nvPr/>
        </p:nvSpPr>
        <p:spPr>
          <a:xfrm>
            <a:off x="5562600" y="4170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Opisovanie</a:t>
            </a:r>
            <a:endParaRPr lang="sk-SK" dirty="0"/>
          </a:p>
        </p:txBody>
      </p:sp>
      <p:sp>
        <p:nvSpPr>
          <p:cNvPr id="74" name="CustomShape 38"/>
          <p:cNvSpPr/>
          <p:nvPr/>
        </p:nvSpPr>
        <p:spPr>
          <a:xfrm>
            <a:off x="73406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Veci</a:t>
            </a:r>
            <a:endParaRPr lang="sk-SK" dirty="0"/>
          </a:p>
        </p:txBody>
      </p:sp>
      <p:sp>
        <p:nvSpPr>
          <p:cNvPr id="75" name="CustomShape 39"/>
          <p:cNvSpPr/>
          <p:nvPr/>
        </p:nvSpPr>
        <p:spPr>
          <a:xfrm>
            <a:off x="1981200" y="5541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FFFFFF"/>
                </a:solidFill>
                <a:latin typeface="Comic Sans MS" pitchFamily="66" charset="0"/>
              </a:rPr>
              <a:t>Čas</a:t>
            </a:r>
            <a:endParaRPr lang="sk-SK" dirty="0"/>
          </a:p>
        </p:txBody>
      </p:sp>
      <p:sp>
        <p:nvSpPr>
          <p:cNvPr id="76" name="CustomShape 40"/>
          <p:cNvSpPr/>
          <p:nvPr/>
        </p:nvSpPr>
        <p:spPr>
          <a:xfrm>
            <a:off x="3771900" y="5541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FFFFFF"/>
                </a:solidFill>
                <a:latin typeface="Comic Sans MS" pitchFamily="66" charset="0"/>
              </a:rPr>
              <a:t>Miesta</a:t>
            </a:r>
            <a:endParaRPr lang="sk-SK" dirty="0"/>
          </a:p>
        </p:txBody>
      </p:sp>
      <p:sp>
        <p:nvSpPr>
          <p:cNvPr id="77" name="CustomShape 41"/>
          <p:cNvSpPr/>
          <p:nvPr/>
        </p:nvSpPr>
        <p:spPr>
          <a:xfrm>
            <a:off x="5562600" y="5541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Voľný čas</a:t>
            </a:r>
            <a:endParaRPr lang="sk-SK" dirty="0"/>
          </a:p>
        </p:txBody>
      </p:sp>
      <p:sp>
        <p:nvSpPr>
          <p:cNvPr id="78" name="CustomShape 42"/>
          <p:cNvSpPr/>
          <p:nvPr/>
        </p:nvSpPr>
        <p:spPr>
          <a:xfrm>
            <a:off x="7340600" y="55626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Vymazať slovo</a:t>
            </a:r>
            <a:endParaRPr lang="sk-SK" dirty="0"/>
          </a:p>
        </p:txBody>
      </p:sp>
      <p:pic>
        <p:nvPicPr>
          <p:cNvPr id="3112" name="Picture 71">
            <a:hlinkClick r:id="rId15" action="ppaction://hlinkfile"/>
          </p:cNvPr>
          <p:cNvPicPr>
            <a:picLocks noChangeAspect="1" noChangeArrowheads="1"/>
          </p:cNvPicPr>
          <p:nvPr/>
        </p:nvPicPr>
        <p:blipFill>
          <a:blip r:embed="rId17" cstate="print"/>
          <a:srcRect l="5598" t="11195" r="5418" b="31577"/>
          <a:stretch>
            <a:fillRect/>
          </a:stretch>
        </p:blipFill>
        <p:spPr bwMode="auto">
          <a:xfrm>
            <a:off x="7402513" y="5562600"/>
            <a:ext cx="1446212" cy="87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3" name="CustomShape 44"/>
          <p:cNvSpPr/>
          <p:nvPr/>
        </p:nvSpPr>
        <p:spPr>
          <a:xfrm>
            <a:off x="7340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Jedlo</a:t>
            </a:r>
            <a:endParaRPr lang="sk-SK" dirty="0"/>
          </a:p>
        </p:txBody>
      </p:sp>
      <p:pic>
        <p:nvPicPr>
          <p:cNvPr id="3114" name="Picture 74"/>
          <p:cNvPicPr>
            <a:picLocks noChangeAspect="1" noChangeArrowheads="1"/>
          </p:cNvPicPr>
          <p:nvPr/>
        </p:nvPicPr>
        <p:blipFill>
          <a:blip r:embed="rId18" cstate="print"/>
          <a:srcRect t="26945" r="4597" b="21948"/>
          <a:stretch>
            <a:fillRect/>
          </a:stretch>
        </p:blipFill>
        <p:spPr bwMode="auto">
          <a:xfrm>
            <a:off x="5638800" y="3133725"/>
            <a:ext cx="1381125" cy="73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15" name="Picture 75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6000750" y="4495800"/>
            <a:ext cx="781050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16" name="Picture 77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7543800" y="2854325"/>
            <a:ext cx="1196975" cy="119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17" name="Picture 78"/>
          <p:cNvPicPr>
            <a:picLocks noChangeAspect="1" noChangeArrowheads="1"/>
          </p:cNvPicPr>
          <p:nvPr/>
        </p:nvPicPr>
        <p:blipFill>
          <a:blip r:embed="rId21" cstate="print"/>
          <a:srcRect r="45506"/>
          <a:stretch>
            <a:fillRect/>
          </a:stretch>
        </p:blipFill>
        <p:spPr bwMode="auto">
          <a:xfrm>
            <a:off x="638175" y="3038475"/>
            <a:ext cx="520700" cy="93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18" name="Picture 80"/>
          <p:cNvPicPr>
            <a:picLocks noChangeAspect="1" noChangeArrowheads="1"/>
          </p:cNvPicPr>
          <p:nvPr/>
        </p:nvPicPr>
        <p:blipFill>
          <a:blip r:embed="rId22" cstate="print"/>
          <a:srcRect l="52071" r="3339" b="63750"/>
          <a:stretch>
            <a:fillRect/>
          </a:stretch>
        </p:blipFill>
        <p:spPr bwMode="auto">
          <a:xfrm>
            <a:off x="2133600" y="5699125"/>
            <a:ext cx="1141413" cy="93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5" name="CustomShape 48"/>
          <p:cNvSpPr/>
          <p:nvPr/>
        </p:nvSpPr>
        <p:spPr>
          <a:xfrm>
            <a:off x="19812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Ľudia</a:t>
            </a:r>
            <a:endParaRPr lang="sk-SK" dirty="0"/>
          </a:p>
        </p:txBody>
      </p:sp>
      <p:pic>
        <p:nvPicPr>
          <p:cNvPr id="3120" name="Picture 90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4152900" y="5791200"/>
            <a:ext cx="838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21" name="Picture 91"/>
          <p:cNvPicPr>
            <a:picLocks noChangeAspect="1" noChangeArrowheads="1"/>
          </p:cNvPicPr>
          <p:nvPr/>
        </p:nvPicPr>
        <p:blipFill>
          <a:blip r:embed="rId24" cstate="print"/>
          <a:srcRect l="60527" b="55019"/>
          <a:stretch>
            <a:fillRect/>
          </a:stretch>
        </p:blipFill>
        <p:spPr bwMode="auto">
          <a:xfrm>
            <a:off x="4267200" y="4330700"/>
            <a:ext cx="823913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0" name="CustomShape 50"/>
          <p:cNvSpPr/>
          <p:nvPr/>
        </p:nvSpPr>
        <p:spPr>
          <a:xfrm>
            <a:off x="4152900" y="5181600"/>
            <a:ext cx="266700" cy="8890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" name="CustomShape 51"/>
          <p:cNvSpPr/>
          <p:nvPr/>
        </p:nvSpPr>
        <p:spPr>
          <a:xfrm flipH="1">
            <a:off x="6094413" y="1600200"/>
            <a:ext cx="334962" cy="10048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endParaRPr lang="sk-SK" dirty="0"/>
          </a:p>
        </p:txBody>
      </p:sp>
      <p:pic>
        <p:nvPicPr>
          <p:cNvPr id="3124" name="Picture 97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5637213" y="5791200"/>
            <a:ext cx="534987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25" name="Picture 98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6000750" y="5930900"/>
            <a:ext cx="69850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26" name="Picture 99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6489700" y="5727700"/>
            <a:ext cx="596900" cy="59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27" name="Picture 100"/>
          <p:cNvPicPr>
            <a:picLocks noChangeAspect="1" noChangeArrowheads="1"/>
          </p:cNvPicPr>
          <p:nvPr/>
        </p:nvPicPr>
        <p:blipFill>
          <a:blip r:embed="rId28" cstate="print"/>
          <a:srcRect r="48398" b="63203"/>
          <a:stretch>
            <a:fillRect/>
          </a:stretch>
        </p:blipFill>
        <p:spPr bwMode="auto">
          <a:xfrm>
            <a:off x="2476500" y="1976438"/>
            <a:ext cx="836613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28" name="Picture 101"/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3962400" y="3157538"/>
            <a:ext cx="760413" cy="76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29" name="Picture 102"/>
          <p:cNvPicPr>
            <a:picLocks noChangeAspect="1" noChangeArrowheads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4572000" y="3228975"/>
            <a:ext cx="657225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30" name="Picture 106"/>
          <p:cNvPicPr>
            <a:picLocks noChangeAspect="1" noChangeArrowheads="1"/>
          </p:cNvPicPr>
          <p:nvPr/>
        </p:nvPicPr>
        <p:blipFill>
          <a:blip r:embed="rId31" cstate="print"/>
          <a:srcRect/>
          <a:stretch>
            <a:fillRect/>
          </a:stretch>
        </p:blipFill>
        <p:spPr bwMode="auto">
          <a:xfrm>
            <a:off x="2038350" y="1949450"/>
            <a:ext cx="67310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" name="CustomShape 52"/>
          <p:cNvSpPr>
            <a:spLocks noGrp="1"/>
          </p:cNvSpPr>
          <p:nvPr>
            <p:ph type="title"/>
          </p:nvPr>
        </p:nvSpPr>
        <p:spPr>
          <a:xfrm>
            <a:off x="2132013" y="128588"/>
            <a:ext cx="3240087" cy="1244600"/>
          </a:xfr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eaLnBrk="1" hangingPunct="1">
              <a:lnSpc>
                <a:spcPct val="100000"/>
              </a:lnSpc>
            </a:pPr>
            <a:r>
              <a:rPr lang="sk-SK" sz="3200" dirty="0" smtClean="0">
                <a:latin typeface="Calibri" pitchFamily="34" charset="0"/>
              </a:rPr>
              <a:t>Prvá stránka</a:t>
            </a:r>
            <a:endParaRPr lang="sk-SK" dirty="0" smtClean="0"/>
          </a:p>
        </p:txBody>
      </p:sp>
      <p:pic>
        <p:nvPicPr>
          <p:cNvPr id="3132" name="Picture 114"/>
          <p:cNvPicPr>
            <a:picLocks noChangeAspect="1"/>
          </p:cNvPicPr>
          <p:nvPr/>
        </p:nvPicPr>
        <p:blipFill>
          <a:blip r:embed="rId32" cstate="print"/>
          <a:srcRect/>
          <a:stretch>
            <a:fillRect/>
          </a:stretch>
        </p:blipFill>
        <p:spPr bwMode="auto">
          <a:xfrm>
            <a:off x="4065588" y="1708150"/>
            <a:ext cx="1082675" cy="92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33" name="Picture 95"/>
          <p:cNvPicPr>
            <a:picLocks noChangeAspect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7431088" y="4452938"/>
            <a:ext cx="1417637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35" name="Picture 116"/>
          <p:cNvPicPr>
            <a:picLocks noChangeAspect="1"/>
          </p:cNvPicPr>
          <p:nvPr/>
        </p:nvPicPr>
        <p:blipFill>
          <a:blip r:embed="rId34" cstate="print"/>
          <a:srcRect l="369" t="20155" r="12070" b="30119"/>
          <a:stretch>
            <a:fillRect/>
          </a:stretch>
        </p:blipFill>
        <p:spPr bwMode="auto">
          <a:xfrm>
            <a:off x="5795963" y="1828800"/>
            <a:ext cx="103505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36" name="Picture 117"/>
          <p:cNvPicPr>
            <a:picLocks noChangeAspect="1"/>
          </p:cNvPicPr>
          <p:nvPr/>
        </p:nvPicPr>
        <p:blipFill>
          <a:blip r:embed="rId35" cstate="print"/>
          <a:srcRect/>
          <a:stretch>
            <a:fillRect/>
          </a:stretch>
        </p:blipFill>
        <p:spPr bwMode="auto">
          <a:xfrm>
            <a:off x="238125" y="4432300"/>
            <a:ext cx="1406525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37" name="Picture 118"/>
          <p:cNvPicPr>
            <a:picLocks noChangeAspect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2320925" y="3067050"/>
            <a:ext cx="982663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38" name="Picture 110"/>
          <p:cNvPicPr>
            <a:picLocks noChangeAspect="1" noChangeArrowheads="1"/>
          </p:cNvPicPr>
          <p:nvPr/>
        </p:nvPicPr>
        <p:blipFill>
          <a:blip r:embed="rId37" cstate="print"/>
          <a:srcRect/>
          <a:stretch>
            <a:fillRect/>
          </a:stretch>
        </p:blipFill>
        <p:spPr bwMode="auto">
          <a:xfrm>
            <a:off x="7613650" y="1798638"/>
            <a:ext cx="80645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39" name="Picture 1"/>
          <p:cNvPicPr>
            <a:picLocks noChangeAspect="1"/>
          </p:cNvPicPr>
          <p:nvPr/>
        </p:nvPicPr>
        <p:blipFill>
          <a:blip r:embed="rId38" cstate="print"/>
          <a:srcRect/>
          <a:stretch>
            <a:fillRect/>
          </a:stretch>
        </p:blipFill>
        <p:spPr bwMode="auto">
          <a:xfrm>
            <a:off x="2316163" y="4465638"/>
            <a:ext cx="901700" cy="75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104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 dirty="0"/>
          </a:p>
        </p:txBody>
      </p:sp>
      <p:pic>
        <p:nvPicPr>
          <p:cNvPr id="3145" name="Picture 70"/>
          <p:cNvPicPr>
            <a:picLocks noChangeAspect="1" noChangeArrowheads="1"/>
          </p:cNvPicPr>
          <p:nvPr/>
        </p:nvPicPr>
        <p:blipFill>
          <a:blip r:embed="rId39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46" name="Picture 79">
            <a:hlinkClick r:id="rId40" action="ppaction://hlinkfile"/>
          </p:cNvPr>
          <p:cNvPicPr>
            <a:picLocks noChangeAspect="1" noChangeArrowheads="1"/>
          </p:cNvPicPr>
          <p:nvPr/>
        </p:nvPicPr>
        <p:blipFill>
          <a:blip r:embed="rId41" cstate="print"/>
          <a:srcRect/>
          <a:stretch>
            <a:fillRect/>
          </a:stretch>
        </p:blipFill>
        <p:spPr bwMode="auto">
          <a:xfrm>
            <a:off x="301625" y="5562600"/>
            <a:ext cx="1343025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" name="Picture 69"/>
          <p:cNvPicPr>
            <a:picLocks noChangeAspect="1" noChangeArrowheads="1"/>
          </p:cNvPicPr>
          <p:nvPr/>
        </p:nvPicPr>
        <p:blipFill>
          <a:blip r:embed="rId42" cstate="print"/>
          <a:srcRect/>
          <a:stretch>
            <a:fillRect/>
          </a:stretch>
        </p:blipFill>
        <p:spPr bwMode="auto">
          <a:xfrm>
            <a:off x="457200" y="515938"/>
            <a:ext cx="990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5" name="CustomShape 19"/>
          <p:cNvSpPr/>
          <p:nvPr/>
        </p:nvSpPr>
        <p:spPr>
          <a:xfrm>
            <a:off x="146050" y="128588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 smtClean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CustomShape 1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0" name="CustomShape 2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1" name="CustomShape 3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2" name="CustomShape 4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3" name="CustomShape 5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4" name="CustomShape 6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5" name="CustomShape 7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6" name="CustomShape 8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7" name="CustomShape 9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8" name="CustomShape 10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9" name="CustomShape 11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0" name="CustomShape 12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1" name="CustomShape 13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2" name="CustomShape 14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3" name="CustomShape 15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4" name="CustomShape 16"/>
          <p:cNvSpPr/>
          <p:nvPr/>
        </p:nvSpPr>
        <p:spPr>
          <a:xfrm>
            <a:off x="7340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5" name="CustomShape 17">
            <a:hlinkClick r:id="rId2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0" name="CustomShape 22"/>
          <p:cNvSpPr/>
          <p:nvPr/>
        </p:nvSpPr>
        <p:spPr>
          <a:xfrm>
            <a:off x="37719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vločky</a:t>
            </a:r>
            <a:endParaRPr lang="sk-SK"/>
          </a:p>
        </p:txBody>
      </p:sp>
      <p:sp>
        <p:nvSpPr>
          <p:cNvPr id="741" name="CustomShape 23"/>
          <p:cNvSpPr/>
          <p:nvPr/>
        </p:nvSpPr>
        <p:spPr>
          <a:xfrm>
            <a:off x="5562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kaša</a:t>
            </a:r>
            <a:endParaRPr lang="sk-SK"/>
          </a:p>
        </p:txBody>
      </p:sp>
      <p:sp>
        <p:nvSpPr>
          <p:cNvPr id="742" name="CustomShape 24"/>
          <p:cNvSpPr/>
          <p:nvPr/>
        </p:nvSpPr>
        <p:spPr>
          <a:xfrm>
            <a:off x="7340600" y="1503363"/>
            <a:ext cx="1598613" cy="5778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otruby</a:t>
            </a:r>
            <a:endParaRPr lang="sk-SK"/>
          </a:p>
          <a:p>
            <a:pPr algn="ctr"/>
            <a:endParaRPr lang="sk-SK"/>
          </a:p>
        </p:txBody>
      </p:sp>
      <p:sp>
        <p:nvSpPr>
          <p:cNvPr id="743" name="CustomShape 25"/>
          <p:cNvSpPr/>
          <p:nvPr/>
        </p:nvSpPr>
        <p:spPr>
          <a:xfrm>
            <a:off x="1524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hrianka</a:t>
            </a:r>
            <a:endParaRPr lang="sk-SK"/>
          </a:p>
        </p:txBody>
      </p:sp>
      <p:sp>
        <p:nvSpPr>
          <p:cNvPr id="744" name="CustomShape 26"/>
          <p:cNvSpPr/>
          <p:nvPr/>
        </p:nvSpPr>
        <p:spPr>
          <a:xfrm>
            <a:off x="19812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maslo</a:t>
            </a:r>
            <a:endParaRPr lang="sk-SK"/>
          </a:p>
        </p:txBody>
      </p:sp>
      <p:sp>
        <p:nvSpPr>
          <p:cNvPr id="745" name="CustomShape 27"/>
          <p:cNvSpPr/>
          <p:nvPr/>
        </p:nvSpPr>
        <p:spPr>
          <a:xfrm>
            <a:off x="3771900" y="28543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croissant</a:t>
            </a:r>
            <a:endParaRPr lang="sk-SK"/>
          </a:p>
        </p:txBody>
      </p:sp>
      <p:sp>
        <p:nvSpPr>
          <p:cNvPr id="746" name="CustomShape 28"/>
          <p:cNvSpPr/>
          <p:nvPr/>
        </p:nvSpPr>
        <p:spPr>
          <a:xfrm>
            <a:off x="1524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varené vajce</a:t>
            </a:r>
            <a:endParaRPr lang="sk-SK"/>
          </a:p>
        </p:txBody>
      </p:sp>
      <p:sp>
        <p:nvSpPr>
          <p:cNvPr id="747" name="CustomShape 29"/>
          <p:cNvSpPr/>
          <p:nvPr/>
        </p:nvSpPr>
        <p:spPr>
          <a:xfrm>
            <a:off x="5500688" y="2874963"/>
            <a:ext cx="1598612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džem</a:t>
            </a:r>
            <a:endParaRPr lang="sk-SK"/>
          </a:p>
        </p:txBody>
      </p:sp>
      <p:sp>
        <p:nvSpPr>
          <p:cNvPr id="748" name="CustomShape 30"/>
          <p:cNvSpPr/>
          <p:nvPr/>
        </p:nvSpPr>
        <p:spPr>
          <a:xfrm>
            <a:off x="73406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müsli</a:t>
            </a:r>
            <a:endParaRPr lang="sk-SK"/>
          </a:p>
        </p:txBody>
      </p:sp>
      <p:sp>
        <p:nvSpPr>
          <p:cNvPr id="749" name="CustomShape 31"/>
          <p:cNvSpPr/>
          <p:nvPr/>
        </p:nvSpPr>
        <p:spPr>
          <a:xfrm>
            <a:off x="19812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volské oko</a:t>
            </a:r>
            <a:endParaRPr lang="sk-SK"/>
          </a:p>
        </p:txBody>
      </p:sp>
      <p:sp>
        <p:nvSpPr>
          <p:cNvPr id="750" name="CustomShape 32"/>
          <p:cNvSpPr/>
          <p:nvPr/>
        </p:nvSpPr>
        <p:spPr>
          <a:xfrm>
            <a:off x="5562600" y="4170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žemľa</a:t>
            </a:r>
            <a:endParaRPr lang="sk-SK"/>
          </a:p>
        </p:txBody>
      </p:sp>
      <p:sp>
        <p:nvSpPr>
          <p:cNvPr id="751" name="CustomShape 33"/>
          <p:cNvSpPr/>
          <p:nvPr/>
        </p:nvSpPr>
        <p:spPr>
          <a:xfrm>
            <a:off x="37719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praženica</a:t>
            </a:r>
            <a:endParaRPr lang="sk-SK"/>
          </a:p>
        </p:txBody>
      </p:sp>
      <p:sp>
        <p:nvSpPr>
          <p:cNvPr id="753" name="CustomShape 35"/>
          <p:cNvSpPr/>
          <p:nvPr/>
        </p:nvSpPr>
        <p:spPr>
          <a:xfrm>
            <a:off x="152400" y="5768975"/>
            <a:ext cx="1598613" cy="7000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4000" b="1">
                <a:solidFill>
                  <a:srgbClr val="000000"/>
                </a:solidFill>
                <a:latin typeface="Comic Sans MS" pitchFamily="66" charset="0"/>
              </a:rPr>
              <a:t>Clear</a:t>
            </a:r>
            <a:endParaRPr lang="sk-SK"/>
          </a:p>
        </p:txBody>
      </p:sp>
      <p:sp>
        <p:nvSpPr>
          <p:cNvPr id="756" name="CustomShape 36"/>
          <p:cNvSpPr/>
          <p:nvPr/>
        </p:nvSpPr>
        <p:spPr>
          <a:xfrm>
            <a:off x="1524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pic>
        <p:nvPicPr>
          <p:cNvPr id="12321" name="Picture 72"/>
          <p:cNvPicPr>
            <a:picLocks noChangeAspect="1" noChangeArrowheads="1"/>
          </p:cNvPicPr>
          <p:nvPr/>
        </p:nvPicPr>
        <p:blipFill>
          <a:blip r:embed="rId3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8" name="CustomShape 37"/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9" name="CustomShape 38"/>
          <p:cNvSpPr/>
          <p:nvPr/>
        </p:nvSpPr>
        <p:spPr>
          <a:xfrm>
            <a:off x="19812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raňajky</a:t>
            </a:r>
            <a:endParaRPr lang="sk-SK"/>
          </a:p>
        </p:txBody>
      </p:sp>
      <p:pic>
        <p:nvPicPr>
          <p:cNvPr id="12324" name="Picture 7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62200" y="1790700"/>
            <a:ext cx="876300" cy="874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25" name="Picture 9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72400" y="3124200"/>
            <a:ext cx="849313" cy="84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26" name="Picture 9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62400" y="1676400"/>
            <a:ext cx="1206500" cy="120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27" name="Picture 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69200" y="1524000"/>
            <a:ext cx="1370013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28" name="Picture 9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981700" y="1841500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29" name="Picture 9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867400" y="4405313"/>
            <a:ext cx="1079500" cy="1081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30" name="Picture 9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919788" y="3217863"/>
            <a:ext cx="874712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31" name="Picture 97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324100" y="3124200"/>
            <a:ext cx="9525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32" name="Picture 98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127500" y="4440238"/>
            <a:ext cx="914400" cy="912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33" name="Picture 99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46100" y="4419600"/>
            <a:ext cx="901700" cy="900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34" name="Picture 100"/>
          <p:cNvPicPr>
            <a:picLocks noChangeAspect="1" noChangeArrowheads="1"/>
          </p:cNvPicPr>
          <p:nvPr/>
        </p:nvPicPr>
        <p:blipFill>
          <a:blip r:embed="rId14" cstate="print"/>
          <a:srcRect t="13399" b="17812"/>
          <a:stretch>
            <a:fillRect/>
          </a:stretch>
        </p:blipFill>
        <p:spPr bwMode="auto">
          <a:xfrm>
            <a:off x="2146300" y="4440238"/>
            <a:ext cx="1282700" cy="87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35" name="Picture 101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41313" y="2895600"/>
            <a:ext cx="1409700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36" name="Picture 102"/>
          <p:cNvPicPr>
            <a:picLocks noChangeAspect="1" noChangeArrowheads="1"/>
          </p:cNvPicPr>
          <p:nvPr/>
        </p:nvPicPr>
        <p:blipFill>
          <a:blip r:embed="rId16" cstate="print"/>
          <a:srcRect t="35625" r="16328"/>
          <a:stretch>
            <a:fillRect/>
          </a:stretch>
        </p:blipFill>
        <p:spPr bwMode="auto">
          <a:xfrm>
            <a:off x="4044950" y="3194050"/>
            <a:ext cx="1016000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3" name="CustomShape 39"/>
          <p:cNvSpPr/>
          <p:nvPr/>
        </p:nvSpPr>
        <p:spPr>
          <a:xfrm rot="504600">
            <a:off x="4570413" y="3189288"/>
            <a:ext cx="922337" cy="15875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4" name="CustomShape 40"/>
          <p:cNvSpPr/>
          <p:nvPr/>
        </p:nvSpPr>
        <p:spPr>
          <a:xfrm>
            <a:off x="73406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>
                <a:solidFill>
                  <a:srgbClr val="000000"/>
                </a:solidFill>
                <a:latin typeface="Comic Sans MS" pitchFamily="66" charset="0"/>
              </a:rPr>
              <a:t>Anglické raňajky </a:t>
            </a:r>
            <a:endParaRPr lang="sk-SK" sz="1400"/>
          </a:p>
        </p:txBody>
      </p:sp>
      <p:pic>
        <p:nvPicPr>
          <p:cNvPr id="12339" name="Picture 105"/>
          <p:cNvPicPr>
            <a:picLocks noChangeAspect="1" noChangeArrowheads="1"/>
          </p:cNvPicPr>
          <p:nvPr/>
        </p:nvPicPr>
        <p:blipFill>
          <a:blip r:embed="rId4" cstate="print"/>
          <a:srcRect t="35625"/>
          <a:stretch>
            <a:fillRect/>
          </a:stretch>
        </p:blipFill>
        <p:spPr bwMode="auto">
          <a:xfrm>
            <a:off x="7632700" y="4592638"/>
            <a:ext cx="1193800" cy="766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6" name="CustomShape 41"/>
          <p:cNvSpPr/>
          <p:nvPr/>
        </p:nvSpPr>
        <p:spPr>
          <a:xfrm rot="504600">
            <a:off x="8151813" y="4521200"/>
            <a:ext cx="1139825" cy="238125"/>
          </a:xfrm>
          <a:prstGeom prst="chord">
            <a:avLst>
              <a:gd name="adj1" fmla="val 2700000"/>
              <a:gd name="adj2" fmla="val 16159744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7" name="CustomShape 42"/>
          <p:cNvSpPr/>
          <p:nvPr/>
        </p:nvSpPr>
        <p:spPr>
          <a:xfrm>
            <a:off x="1981200" y="55626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ovocie</a:t>
            </a:r>
            <a:endParaRPr lang="sk-SK"/>
          </a:p>
        </p:txBody>
      </p:sp>
      <p:pic>
        <p:nvPicPr>
          <p:cNvPr id="12342" name="Picture 110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2398713" y="5881688"/>
            <a:ext cx="749300" cy="747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0" name="CustomShape 44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1" name="CustomShape 45"/>
          <p:cNvSpPr/>
          <p:nvPr/>
        </p:nvSpPr>
        <p:spPr>
          <a:xfrm>
            <a:off x="152400" y="5521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fazuľa</a:t>
            </a:r>
            <a:endParaRPr lang="sk-SK"/>
          </a:p>
        </p:txBody>
      </p:sp>
      <p:pic>
        <p:nvPicPr>
          <p:cNvPr id="12345" name="Picture 109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533400" y="5881688"/>
            <a:ext cx="812800" cy="81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46" name="Picture 113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4191000" y="5867400"/>
            <a:ext cx="8382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4" name="CustomShape 46"/>
          <p:cNvSpPr/>
          <p:nvPr/>
        </p:nvSpPr>
        <p:spPr>
          <a:xfrm>
            <a:off x="3771900" y="55626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palacinky</a:t>
            </a:r>
            <a:endParaRPr lang="sk-SK"/>
          </a:p>
        </p:txBody>
      </p:sp>
      <p:sp>
        <p:nvSpPr>
          <p:cNvPr id="12348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240087" cy="1244600"/>
          </a:xfrm>
        </p:spPr>
        <p:txBody>
          <a:bodyPr/>
          <a:lstStyle/>
          <a:p>
            <a:pPr eaLnBrk="1" hangingPunct="1"/>
            <a:r>
              <a:rPr lang="sk-SK" smtClean="0"/>
              <a:t>raňajky</a:t>
            </a:r>
            <a:endParaRPr lang="en-US" smtClean="0"/>
          </a:p>
        </p:txBody>
      </p:sp>
      <p:sp>
        <p:nvSpPr>
          <p:cNvPr id="69" name="CustomShape 43"/>
          <p:cNvSpPr/>
          <p:nvPr/>
        </p:nvSpPr>
        <p:spPr>
          <a:xfrm>
            <a:off x="7340600" y="55626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72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12355" name="Picture 70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" name="Picture 69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457200" y="515938"/>
            <a:ext cx="990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" name="CustomShape 19"/>
          <p:cNvSpPr/>
          <p:nvPr/>
        </p:nvSpPr>
        <p:spPr>
          <a:xfrm>
            <a:off x="152400" y="123031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 smtClean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1" name="CustomShape 22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sp>
        <p:nvSpPr>
          <p:cNvPr id="3853" name="CustomShape 24"/>
          <p:cNvSpPr/>
          <p:nvPr/>
        </p:nvSpPr>
        <p:spPr>
          <a:xfrm>
            <a:off x="19812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endParaRPr lang="sk-SK"/>
          </a:p>
        </p:txBody>
      </p:sp>
      <p:pic>
        <p:nvPicPr>
          <p:cNvPr id="104470" name="Picture 91"/>
          <p:cNvPicPr>
            <a:picLocks noChangeAspect="1" noChangeArrowheads="1"/>
          </p:cNvPicPr>
          <p:nvPr/>
        </p:nvPicPr>
        <p:blipFill>
          <a:blip r:embed="rId3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75" name="CustomShape 35"/>
          <p:cNvSpPr/>
          <p:nvPr/>
        </p:nvSpPr>
        <p:spPr>
          <a:xfrm>
            <a:off x="1979613" y="274638"/>
            <a:ext cx="3240087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472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5183187" cy="1244600"/>
          </a:xfrm>
        </p:spPr>
        <p:txBody>
          <a:bodyPr/>
          <a:lstStyle/>
          <a:p>
            <a:pPr eaLnBrk="1" hangingPunct="1"/>
            <a:r>
              <a:rPr lang="sk-SK" smtClean="0"/>
              <a:t>Sem zadajte nadpis</a:t>
            </a:r>
            <a:endParaRPr lang="en-US" smtClean="0"/>
          </a:p>
        </p:txBody>
      </p:sp>
      <p:sp>
        <p:nvSpPr>
          <p:cNvPr id="51" name="CustomShape 32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6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34" name="CustomShape 22"/>
          <p:cNvSpPr/>
          <p:nvPr/>
        </p:nvSpPr>
        <p:spPr>
          <a:xfrm>
            <a:off x="258792" y="223838"/>
            <a:ext cx="1365221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sp>
        <p:nvSpPr>
          <p:cNvPr id="36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104480" name="Picture 7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6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9200" y="515938"/>
            <a:ext cx="717111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CustomShape 1"/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7" name="CustomShape 2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8" name="CustomShape 3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9" name="CustomShape 4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0" name="CustomShape 5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1" name="CustomShape 6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2" name="CustomShape 7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3" name="CustomShape 8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4" name="CustomShape 9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5" name="CustomShape 10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6" name="CustomShape 11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7" name="CustomShape 12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8" name="CustomShape 13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9" name="CustomShape 14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0" name="CustomShape 15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1" name="CustomShape 16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2" name="CustomShape 17"/>
          <p:cNvSpPr/>
          <p:nvPr/>
        </p:nvSpPr>
        <p:spPr>
          <a:xfrm>
            <a:off x="7340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3" name="CustomShape 18">
            <a:hlinkClick r:id="rId2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8" name="CustomShape 23"/>
          <p:cNvSpPr/>
          <p:nvPr/>
        </p:nvSpPr>
        <p:spPr>
          <a:xfrm>
            <a:off x="19812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ovocie</a:t>
            </a:r>
            <a:endParaRPr lang="sk-SK"/>
          </a:p>
        </p:txBody>
      </p:sp>
      <p:sp>
        <p:nvSpPr>
          <p:cNvPr id="809" name="CustomShape 24"/>
          <p:cNvSpPr/>
          <p:nvPr/>
        </p:nvSpPr>
        <p:spPr>
          <a:xfrm>
            <a:off x="37719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jablko</a:t>
            </a:r>
            <a:endParaRPr lang="sk-SK"/>
          </a:p>
        </p:txBody>
      </p:sp>
      <p:sp>
        <p:nvSpPr>
          <p:cNvPr id="810" name="CustomShape 25"/>
          <p:cNvSpPr/>
          <p:nvPr/>
        </p:nvSpPr>
        <p:spPr>
          <a:xfrm>
            <a:off x="5562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banán</a:t>
            </a:r>
            <a:endParaRPr lang="sk-SK"/>
          </a:p>
        </p:txBody>
      </p:sp>
      <p:sp>
        <p:nvSpPr>
          <p:cNvPr id="811" name="CustomShape 26"/>
          <p:cNvSpPr/>
          <p:nvPr/>
        </p:nvSpPr>
        <p:spPr>
          <a:xfrm>
            <a:off x="7340600" y="1503363"/>
            <a:ext cx="1598613" cy="5778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avokádo</a:t>
            </a:r>
            <a:endParaRPr lang="sk-SK"/>
          </a:p>
          <a:p>
            <a:pPr algn="ctr"/>
            <a:endParaRPr lang="sk-SK"/>
          </a:p>
        </p:txBody>
      </p:sp>
      <p:sp>
        <p:nvSpPr>
          <p:cNvPr id="812" name="CustomShape 27"/>
          <p:cNvSpPr/>
          <p:nvPr/>
        </p:nvSpPr>
        <p:spPr>
          <a:xfrm>
            <a:off x="1524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brusnice</a:t>
            </a:r>
            <a:endParaRPr lang="sk-SK"/>
          </a:p>
        </p:txBody>
      </p:sp>
      <p:sp>
        <p:nvSpPr>
          <p:cNvPr id="813" name="CustomShape 28"/>
          <p:cNvSpPr/>
          <p:nvPr/>
        </p:nvSpPr>
        <p:spPr>
          <a:xfrm>
            <a:off x="19812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grapefruit</a:t>
            </a:r>
            <a:endParaRPr lang="sk-SK"/>
          </a:p>
        </p:txBody>
      </p:sp>
      <p:sp>
        <p:nvSpPr>
          <p:cNvPr id="814" name="CustomShape 29"/>
          <p:cNvSpPr/>
          <p:nvPr/>
        </p:nvSpPr>
        <p:spPr>
          <a:xfrm>
            <a:off x="3771900" y="28543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hrozno</a:t>
            </a:r>
            <a:endParaRPr lang="sk-SK"/>
          </a:p>
        </p:txBody>
      </p:sp>
      <p:sp>
        <p:nvSpPr>
          <p:cNvPr id="815" name="CustomShape 30"/>
          <p:cNvSpPr/>
          <p:nvPr/>
        </p:nvSpPr>
        <p:spPr>
          <a:xfrm>
            <a:off x="1524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žltý melón</a:t>
            </a:r>
            <a:endParaRPr lang="sk-SK"/>
          </a:p>
        </p:txBody>
      </p:sp>
      <p:sp>
        <p:nvSpPr>
          <p:cNvPr id="816" name="CustomShape 31"/>
          <p:cNvSpPr/>
          <p:nvPr/>
        </p:nvSpPr>
        <p:spPr>
          <a:xfrm>
            <a:off x="5562600" y="28194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limetka</a:t>
            </a:r>
            <a:endParaRPr lang="sk-SK"/>
          </a:p>
        </p:txBody>
      </p:sp>
      <p:sp>
        <p:nvSpPr>
          <p:cNvPr id="817" name="CustomShape 32"/>
          <p:cNvSpPr/>
          <p:nvPr/>
        </p:nvSpPr>
        <p:spPr>
          <a:xfrm>
            <a:off x="73406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citrón</a:t>
            </a:r>
            <a:endParaRPr lang="sk-SK"/>
          </a:p>
        </p:txBody>
      </p:sp>
      <p:sp>
        <p:nvSpPr>
          <p:cNvPr id="818" name="CustomShape 33"/>
          <p:cNvSpPr/>
          <p:nvPr/>
        </p:nvSpPr>
        <p:spPr>
          <a:xfrm>
            <a:off x="19812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mango</a:t>
            </a:r>
            <a:endParaRPr lang="sk-SK"/>
          </a:p>
        </p:txBody>
      </p:sp>
      <p:sp>
        <p:nvSpPr>
          <p:cNvPr id="819" name="CustomShape 34"/>
          <p:cNvSpPr/>
          <p:nvPr/>
        </p:nvSpPr>
        <p:spPr>
          <a:xfrm>
            <a:off x="5562600" y="4170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slivka</a:t>
            </a:r>
            <a:endParaRPr lang="sk-SK"/>
          </a:p>
        </p:txBody>
      </p:sp>
      <p:sp>
        <p:nvSpPr>
          <p:cNvPr id="820" name="CustomShape 35"/>
          <p:cNvSpPr/>
          <p:nvPr/>
        </p:nvSpPr>
        <p:spPr>
          <a:xfrm>
            <a:off x="37719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pomaranč</a:t>
            </a:r>
            <a:endParaRPr lang="sk-SK"/>
          </a:p>
        </p:txBody>
      </p:sp>
      <p:sp>
        <p:nvSpPr>
          <p:cNvPr id="821" name="CustomShape 36"/>
          <p:cNvSpPr/>
          <p:nvPr/>
        </p:nvSpPr>
        <p:spPr>
          <a:xfrm>
            <a:off x="7340600" y="55626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Delete Word</a:t>
            </a:r>
            <a:endParaRPr lang="sk-SK"/>
          </a:p>
        </p:txBody>
      </p:sp>
      <p:sp>
        <p:nvSpPr>
          <p:cNvPr id="822" name="CustomShape 37"/>
          <p:cNvSpPr/>
          <p:nvPr/>
        </p:nvSpPr>
        <p:spPr>
          <a:xfrm>
            <a:off x="152400" y="5768975"/>
            <a:ext cx="1598613" cy="7000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4000" b="1">
                <a:solidFill>
                  <a:srgbClr val="000000"/>
                </a:solidFill>
                <a:latin typeface="Comic Sans MS" pitchFamily="66" charset="0"/>
              </a:rPr>
              <a:t>Clear</a:t>
            </a:r>
            <a:endParaRPr lang="sk-SK"/>
          </a:p>
        </p:txBody>
      </p:sp>
      <p:sp>
        <p:nvSpPr>
          <p:cNvPr id="825" name="CustomShape 38"/>
          <p:cNvSpPr/>
          <p:nvPr/>
        </p:nvSpPr>
        <p:spPr>
          <a:xfrm>
            <a:off x="1524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pic>
        <p:nvPicPr>
          <p:cNvPr id="13348" name="Picture 72"/>
          <p:cNvPicPr>
            <a:picLocks noChangeAspect="1" noChangeArrowheads="1"/>
          </p:cNvPicPr>
          <p:nvPr/>
        </p:nvPicPr>
        <p:blipFill>
          <a:blip r:embed="rId3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8" name="CustomShape 40"/>
          <p:cNvSpPr/>
          <p:nvPr/>
        </p:nvSpPr>
        <p:spPr>
          <a:xfrm>
            <a:off x="1981200" y="55626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jahoda</a:t>
            </a:r>
            <a:endParaRPr lang="sk-SK"/>
          </a:p>
        </p:txBody>
      </p:sp>
      <p:sp>
        <p:nvSpPr>
          <p:cNvPr id="829" name="CustomShape 41"/>
          <p:cNvSpPr/>
          <p:nvPr/>
        </p:nvSpPr>
        <p:spPr>
          <a:xfrm>
            <a:off x="7340600" y="55626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0" name="CustomShape 42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1" name="CustomShape 43"/>
          <p:cNvSpPr/>
          <p:nvPr/>
        </p:nvSpPr>
        <p:spPr>
          <a:xfrm>
            <a:off x="152400" y="5521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hruška</a:t>
            </a:r>
            <a:endParaRPr lang="sk-SK"/>
          </a:p>
        </p:txBody>
      </p:sp>
      <p:sp>
        <p:nvSpPr>
          <p:cNvPr id="832" name="CustomShape 44"/>
          <p:cNvSpPr/>
          <p:nvPr/>
        </p:nvSpPr>
        <p:spPr>
          <a:xfrm>
            <a:off x="3771900" y="55626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kiwi</a:t>
            </a:r>
            <a:endParaRPr lang="sk-SK"/>
          </a:p>
        </p:txBody>
      </p:sp>
      <p:sp>
        <p:nvSpPr>
          <p:cNvPr id="833" name="CustomShape 45"/>
          <p:cNvSpPr/>
          <p:nvPr/>
        </p:nvSpPr>
        <p:spPr>
          <a:xfrm>
            <a:off x="73406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ananás</a:t>
            </a:r>
            <a:endParaRPr lang="sk-SK"/>
          </a:p>
        </p:txBody>
      </p:sp>
      <p:pic>
        <p:nvPicPr>
          <p:cNvPr id="13355" name="Picture 9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27500" y="1727200"/>
            <a:ext cx="939800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56" name="Picture 10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34300" y="4541838"/>
            <a:ext cx="812800" cy="81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57" name="Picture 10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15000" y="1533525"/>
            <a:ext cx="131445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58" name="Picture 11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79663" y="5808663"/>
            <a:ext cx="896937" cy="896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59" name="Picture 11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9750" y="5791200"/>
            <a:ext cx="90805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60" name="Picture 11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209800" y="4437063"/>
            <a:ext cx="1047750" cy="104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61" name="Picture 11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127500" y="4465638"/>
            <a:ext cx="887413" cy="88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62" name="Picture 11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57200" y="3048000"/>
            <a:ext cx="106521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63" name="Picture 120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133850" y="3124200"/>
            <a:ext cx="895350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64" name="Picture 121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734300" y="1841500"/>
            <a:ext cx="812800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65" name="Picture 12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286000" y="1752600"/>
            <a:ext cx="990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66" name="Picture 123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011613" y="5715000"/>
            <a:ext cx="1119187" cy="1119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67" name="Picture 124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867400" y="3109913"/>
            <a:ext cx="900113" cy="900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68" name="Picture 125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734300" y="3076575"/>
            <a:ext cx="93345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69" name="Picture 126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5897563" y="4437063"/>
            <a:ext cx="869950" cy="87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70" name="Picture 127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2146300" y="2921000"/>
            <a:ext cx="1282700" cy="128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71" name="Picture 128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33400" y="4437063"/>
            <a:ext cx="915988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51" name="CustomShape 46"/>
          <p:cNvSpPr/>
          <p:nvPr/>
        </p:nvSpPr>
        <p:spPr>
          <a:xfrm>
            <a:off x="5562600" y="5541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čerešňa</a:t>
            </a:r>
            <a:endParaRPr lang="sk-SK"/>
          </a:p>
        </p:txBody>
      </p:sp>
      <p:pic>
        <p:nvPicPr>
          <p:cNvPr id="13373" name="Picture 130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5715000" y="5562600"/>
            <a:ext cx="1314450" cy="1316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74" name="Picture 131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7772400" y="5808663"/>
            <a:ext cx="812800" cy="81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54" name="CustomShape 47"/>
          <p:cNvSpPr/>
          <p:nvPr/>
        </p:nvSpPr>
        <p:spPr>
          <a:xfrm>
            <a:off x="7315200" y="55626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černica</a:t>
            </a:r>
            <a:endParaRPr lang="sk-SK"/>
          </a:p>
        </p:txBody>
      </p:sp>
      <p:sp>
        <p:nvSpPr>
          <p:cNvPr id="13376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240087" cy="1244600"/>
          </a:xfrm>
        </p:spPr>
        <p:txBody>
          <a:bodyPr/>
          <a:lstStyle/>
          <a:p>
            <a:pPr eaLnBrk="1" hangingPunct="1"/>
            <a:r>
              <a:rPr lang="sk-SK" smtClean="0"/>
              <a:t>ovocie</a:t>
            </a:r>
            <a:endParaRPr lang="en-US" smtClean="0"/>
          </a:p>
        </p:txBody>
      </p:sp>
      <p:sp>
        <p:nvSpPr>
          <p:cNvPr id="71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74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13382" name="Picture 70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" name="Picture 69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457200" y="515938"/>
            <a:ext cx="990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" name="CustomShape 19"/>
          <p:cNvSpPr/>
          <p:nvPr/>
        </p:nvSpPr>
        <p:spPr>
          <a:xfrm>
            <a:off x="152400" y="123031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 smtClean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CustomShape 1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7" name="CustomShape 2">
            <a:hlinkClick r:id="rId2" action="ppaction://hlinksldjump"/>
          </p:cNvPr>
          <p:cNvSpPr/>
          <p:nvPr/>
        </p:nvSpPr>
        <p:spPr>
          <a:xfrm>
            <a:off x="3771900" y="1503363"/>
            <a:ext cx="1600200" cy="1163637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8" name="CustomShape 3"/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9" name="CustomShape 4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0" name="CustomShape 5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1" name="CustomShape 6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2" name="CustomShape 7"/>
          <p:cNvSpPr/>
          <p:nvPr/>
        </p:nvSpPr>
        <p:spPr>
          <a:xfrm>
            <a:off x="1981200" y="4213225"/>
            <a:ext cx="1598613" cy="116205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3" name="CustomShape 8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4" name="CustomShape 9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5" name="CustomShape 10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6" name="CustomShape 11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7" name="CustomShape 12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8" name="CustomShape 13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9" name="CustomShape 14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0" name="CustomShape 15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1" name="CustomShape 16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2" name="CustomShape 17"/>
          <p:cNvSpPr/>
          <p:nvPr/>
        </p:nvSpPr>
        <p:spPr>
          <a:xfrm>
            <a:off x="7340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3" name="CustomShape 18">
            <a:hlinkClick r:id="rId3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8" name="CustomShape 23"/>
          <p:cNvSpPr/>
          <p:nvPr/>
        </p:nvSpPr>
        <p:spPr>
          <a:xfrm>
            <a:off x="19812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zelenina</a:t>
            </a:r>
            <a:endParaRPr lang="sk-SK"/>
          </a:p>
        </p:txBody>
      </p:sp>
      <p:sp>
        <p:nvSpPr>
          <p:cNvPr id="879" name="CustomShape 24"/>
          <p:cNvSpPr/>
          <p:nvPr/>
        </p:nvSpPr>
        <p:spPr>
          <a:xfrm>
            <a:off x="1981200" y="42132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špargľa</a:t>
            </a:r>
            <a:endParaRPr lang="sk-SK"/>
          </a:p>
        </p:txBody>
      </p:sp>
      <p:sp>
        <p:nvSpPr>
          <p:cNvPr id="880" name="CustomShape 25"/>
          <p:cNvSpPr/>
          <p:nvPr/>
        </p:nvSpPr>
        <p:spPr>
          <a:xfrm>
            <a:off x="5562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baklažán</a:t>
            </a:r>
            <a:endParaRPr lang="sk-SK"/>
          </a:p>
        </p:txBody>
      </p:sp>
      <p:sp>
        <p:nvSpPr>
          <p:cNvPr id="881" name="CustomShape 26"/>
          <p:cNvSpPr/>
          <p:nvPr/>
        </p:nvSpPr>
        <p:spPr>
          <a:xfrm>
            <a:off x="7340600" y="1503363"/>
            <a:ext cx="1598613" cy="5778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brokolica</a:t>
            </a:r>
            <a:endParaRPr lang="sk-SK"/>
          </a:p>
          <a:p>
            <a:pPr algn="ctr"/>
            <a:endParaRPr lang="sk-SK"/>
          </a:p>
        </p:txBody>
      </p:sp>
      <p:sp>
        <p:nvSpPr>
          <p:cNvPr id="882" name="CustomShape 27"/>
          <p:cNvSpPr/>
          <p:nvPr/>
        </p:nvSpPr>
        <p:spPr>
          <a:xfrm>
            <a:off x="152400" y="2854325"/>
            <a:ext cx="1598613" cy="2730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tekvica muškátová</a:t>
            </a:r>
            <a:endParaRPr lang="sk-SK"/>
          </a:p>
        </p:txBody>
      </p:sp>
      <p:sp>
        <p:nvSpPr>
          <p:cNvPr id="883" name="CustomShape 28"/>
          <p:cNvSpPr/>
          <p:nvPr/>
        </p:nvSpPr>
        <p:spPr>
          <a:xfrm>
            <a:off x="19812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kapusta</a:t>
            </a:r>
            <a:endParaRPr lang="sk-SK"/>
          </a:p>
        </p:txBody>
      </p:sp>
      <p:sp>
        <p:nvSpPr>
          <p:cNvPr id="884" name="CustomShape 29"/>
          <p:cNvSpPr/>
          <p:nvPr/>
        </p:nvSpPr>
        <p:spPr>
          <a:xfrm>
            <a:off x="3771900" y="28543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karfiol</a:t>
            </a:r>
            <a:endParaRPr lang="sk-SK"/>
          </a:p>
        </p:txBody>
      </p:sp>
      <p:sp>
        <p:nvSpPr>
          <p:cNvPr id="885" name="CustomShape 30"/>
          <p:cNvSpPr/>
          <p:nvPr/>
        </p:nvSpPr>
        <p:spPr>
          <a:xfrm>
            <a:off x="1524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pór</a:t>
            </a:r>
            <a:endParaRPr lang="sk-SK"/>
          </a:p>
        </p:txBody>
      </p:sp>
      <p:sp>
        <p:nvSpPr>
          <p:cNvPr id="886" name="CustomShape 31"/>
          <p:cNvSpPr/>
          <p:nvPr/>
        </p:nvSpPr>
        <p:spPr>
          <a:xfrm>
            <a:off x="5562600" y="28194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cuketa</a:t>
            </a:r>
            <a:endParaRPr lang="sk-SK"/>
          </a:p>
        </p:txBody>
      </p:sp>
      <p:sp>
        <p:nvSpPr>
          <p:cNvPr id="887" name="CustomShape 32"/>
          <p:cNvSpPr/>
          <p:nvPr/>
        </p:nvSpPr>
        <p:spPr>
          <a:xfrm>
            <a:off x="73406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mrkva</a:t>
            </a:r>
            <a:endParaRPr lang="sk-SK"/>
          </a:p>
        </p:txBody>
      </p:sp>
      <p:sp>
        <p:nvSpPr>
          <p:cNvPr id="888" name="CustomShape 33"/>
          <p:cNvSpPr/>
          <p:nvPr/>
        </p:nvSpPr>
        <p:spPr>
          <a:xfrm>
            <a:off x="37465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zemiak</a:t>
            </a:r>
            <a:endParaRPr lang="sk-SK"/>
          </a:p>
        </p:txBody>
      </p:sp>
      <p:sp>
        <p:nvSpPr>
          <p:cNvPr id="889" name="CustomShape 34"/>
          <p:cNvSpPr/>
          <p:nvPr/>
        </p:nvSpPr>
        <p:spPr>
          <a:xfrm>
            <a:off x="5562600" y="4170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cibuľa</a:t>
            </a:r>
            <a:endParaRPr lang="sk-SK"/>
          </a:p>
        </p:txBody>
      </p:sp>
      <p:sp>
        <p:nvSpPr>
          <p:cNvPr id="890" name="CustomShape 35"/>
          <p:cNvSpPr/>
          <p:nvPr/>
        </p:nvSpPr>
        <p:spPr>
          <a:xfrm>
            <a:off x="37719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hrach</a:t>
            </a:r>
            <a:endParaRPr lang="sk-SK"/>
          </a:p>
        </p:txBody>
      </p:sp>
      <p:sp>
        <p:nvSpPr>
          <p:cNvPr id="892" name="CustomShape 37"/>
          <p:cNvSpPr/>
          <p:nvPr/>
        </p:nvSpPr>
        <p:spPr>
          <a:xfrm>
            <a:off x="152400" y="5768975"/>
            <a:ext cx="1598613" cy="7000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4000" b="1">
                <a:solidFill>
                  <a:srgbClr val="000000"/>
                </a:solidFill>
                <a:latin typeface="Comic Sans MS" pitchFamily="66" charset="0"/>
              </a:rPr>
              <a:t>Clear</a:t>
            </a:r>
            <a:endParaRPr lang="sk-SK"/>
          </a:p>
        </p:txBody>
      </p:sp>
      <p:sp>
        <p:nvSpPr>
          <p:cNvPr id="895" name="CustomShape 38"/>
          <p:cNvSpPr/>
          <p:nvPr/>
        </p:nvSpPr>
        <p:spPr>
          <a:xfrm>
            <a:off x="1524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pic>
        <p:nvPicPr>
          <p:cNvPr id="14371" name="Picture 72"/>
          <p:cNvPicPr>
            <a:picLocks noChangeAspect="1" noChangeArrowheads="1"/>
          </p:cNvPicPr>
          <p:nvPr/>
        </p:nvPicPr>
        <p:blipFill>
          <a:blip r:embed="rId4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97" name="CustomShape 39"/>
          <p:cNvSpPr/>
          <p:nvPr/>
        </p:nvSpPr>
        <p:spPr>
          <a:xfrm rot="504600">
            <a:off x="4570413" y="3189288"/>
            <a:ext cx="922337" cy="15875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8" name="CustomShape 40"/>
          <p:cNvSpPr/>
          <p:nvPr/>
        </p:nvSpPr>
        <p:spPr>
          <a:xfrm>
            <a:off x="1981200" y="55626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huba</a:t>
            </a:r>
            <a:endParaRPr lang="sk-SK"/>
          </a:p>
        </p:txBody>
      </p:sp>
      <p:sp>
        <p:nvSpPr>
          <p:cNvPr id="900" name="CustomShape 42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1" name="CustomShape 43"/>
          <p:cNvSpPr/>
          <p:nvPr/>
        </p:nvSpPr>
        <p:spPr>
          <a:xfrm>
            <a:off x="152400" y="5521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tekvica</a:t>
            </a:r>
            <a:endParaRPr lang="sk-SK"/>
          </a:p>
        </p:txBody>
      </p:sp>
      <p:sp>
        <p:nvSpPr>
          <p:cNvPr id="902" name="CustomShape 44"/>
          <p:cNvSpPr/>
          <p:nvPr/>
        </p:nvSpPr>
        <p:spPr>
          <a:xfrm>
            <a:off x="3771900" y="55626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okrúhlica</a:t>
            </a:r>
            <a:endParaRPr lang="sk-SK"/>
          </a:p>
        </p:txBody>
      </p:sp>
      <p:sp>
        <p:nvSpPr>
          <p:cNvPr id="903" name="CustomShape 45"/>
          <p:cNvSpPr/>
          <p:nvPr/>
        </p:nvSpPr>
        <p:spPr>
          <a:xfrm>
            <a:off x="73406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zelená fazuľa</a:t>
            </a:r>
            <a:endParaRPr lang="sk-SK"/>
          </a:p>
        </p:txBody>
      </p:sp>
      <p:pic>
        <p:nvPicPr>
          <p:cNvPr id="14378" name="Picture 7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87600" y="1803400"/>
            <a:ext cx="887413" cy="88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79" name="Picture 9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24100" y="4462463"/>
            <a:ext cx="912813" cy="91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80" name="Picture 9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43600" y="5808663"/>
            <a:ext cx="895350" cy="896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81" name="Picture 9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848350" y="1752600"/>
            <a:ext cx="990600" cy="99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82" name="Picture 9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670800" y="1752600"/>
            <a:ext cx="939800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83" name="Picture 9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387600" y="3157538"/>
            <a:ext cx="747713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84" name="Picture 96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038600" y="3103563"/>
            <a:ext cx="106521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85" name="Picture 97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759700" y="3157538"/>
            <a:ext cx="7874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86" name="Picture 98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96900" y="3194050"/>
            <a:ext cx="850900" cy="84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87" name="Picture 99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178300" y="1778000"/>
            <a:ext cx="887413" cy="88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88" name="Picture 100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114800" y="4465638"/>
            <a:ext cx="80645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89" name="Picture 101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42925" y="4465638"/>
            <a:ext cx="904875" cy="903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90" name="Picture 102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943600" y="4419600"/>
            <a:ext cx="955675" cy="9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91" name="Picture 105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772400" y="4529138"/>
            <a:ext cx="7112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92" name="Picture 106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527050" y="5791200"/>
            <a:ext cx="844550" cy="84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93" name="Picture 109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2395538" y="5824538"/>
            <a:ext cx="879475" cy="87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94" name="Picture 110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4114800" y="5811838"/>
            <a:ext cx="914400" cy="912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95" name="Picture 113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5897563" y="3101975"/>
            <a:ext cx="941387" cy="94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" name="CustomShape 46"/>
          <p:cNvSpPr/>
          <p:nvPr/>
        </p:nvSpPr>
        <p:spPr>
          <a:xfrm>
            <a:off x="5562600" y="55626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kukurica</a:t>
            </a:r>
            <a:endParaRPr lang="sk-SK"/>
          </a:p>
        </p:txBody>
      </p:sp>
      <p:sp>
        <p:nvSpPr>
          <p:cNvPr id="14397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240087" cy="1244600"/>
          </a:xfrm>
        </p:spPr>
        <p:txBody>
          <a:bodyPr/>
          <a:lstStyle/>
          <a:p>
            <a:pPr eaLnBrk="1" hangingPunct="1"/>
            <a:r>
              <a:rPr lang="sk-SK" smtClean="0"/>
              <a:t>zelenina</a:t>
            </a:r>
            <a:endParaRPr lang="en-US" smtClean="0"/>
          </a:p>
        </p:txBody>
      </p:sp>
      <p:sp>
        <p:nvSpPr>
          <p:cNvPr id="70" name="CustomShape 41"/>
          <p:cNvSpPr/>
          <p:nvPr/>
        </p:nvSpPr>
        <p:spPr>
          <a:xfrm>
            <a:off x="7340600" y="55626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73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14404" name="Picture 70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" name="Picture 69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457200" y="515938"/>
            <a:ext cx="990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" name="CustomShape 19"/>
          <p:cNvSpPr/>
          <p:nvPr/>
        </p:nvSpPr>
        <p:spPr>
          <a:xfrm>
            <a:off x="152400" y="123031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 smtClean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CustomShape 1"/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5" name="CustomShape 2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6" name="CustomShape 3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7" name="CustomShape 4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8" name="CustomShape 5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9" name="CustomShape 6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0" name="CustomShape 7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1" name="CustomShape 8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2" name="CustomShape 9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3" name="CustomShape 10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4" name="CustomShape 11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5" name="CustomShape 12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6" name="CustomShape 13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7" name="CustomShape 14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8" name="CustomShape 15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9" name="CustomShape 16">
            <a:hlinkClick r:id="rId2" action="ppaction://hlinkfile"/>
          </p:cNvPr>
          <p:cNvSpPr/>
          <p:nvPr/>
        </p:nvSpPr>
        <p:spPr>
          <a:xfrm>
            <a:off x="7340600" y="1503363"/>
            <a:ext cx="1600200" cy="1163637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0" name="CustomShape 17">
            <a:hlinkClick r:id="rId3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5" name="CustomShape 22"/>
          <p:cNvSpPr/>
          <p:nvPr/>
        </p:nvSpPr>
        <p:spPr>
          <a:xfrm>
            <a:off x="1854200" y="1503363"/>
            <a:ext cx="19177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 dirty="0">
                <a:solidFill>
                  <a:srgbClr val="000000"/>
                </a:solidFill>
                <a:latin typeface="Comic Sans MS" pitchFamily="66" charset="0"/>
              </a:rPr>
              <a:t>bublinkové nápoje</a:t>
            </a:r>
            <a:endParaRPr lang="sk-SK" sz="1400" dirty="0"/>
          </a:p>
        </p:txBody>
      </p:sp>
      <p:sp>
        <p:nvSpPr>
          <p:cNvPr id="946" name="CustomShape 23"/>
          <p:cNvSpPr/>
          <p:nvPr/>
        </p:nvSpPr>
        <p:spPr>
          <a:xfrm>
            <a:off x="37719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oranžáda</a:t>
            </a:r>
            <a:endParaRPr lang="sk-SK"/>
          </a:p>
        </p:txBody>
      </p:sp>
      <p:sp>
        <p:nvSpPr>
          <p:cNvPr id="947" name="CustomShape 24"/>
          <p:cNvSpPr/>
          <p:nvPr/>
        </p:nvSpPr>
        <p:spPr>
          <a:xfrm>
            <a:off x="5562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limonáda</a:t>
            </a:r>
            <a:endParaRPr lang="sk-SK"/>
          </a:p>
        </p:txBody>
      </p:sp>
      <p:sp>
        <p:nvSpPr>
          <p:cNvPr id="954" name="CustomShape 29"/>
          <p:cNvSpPr/>
          <p:nvPr/>
        </p:nvSpPr>
        <p:spPr>
          <a:xfrm>
            <a:off x="1524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pic>
        <p:nvPicPr>
          <p:cNvPr id="15383" name="Picture 72"/>
          <p:cNvPicPr>
            <a:picLocks noChangeAspect="1" noChangeArrowheads="1"/>
          </p:cNvPicPr>
          <p:nvPr/>
        </p:nvPicPr>
        <p:blipFill>
          <a:blip r:embed="rId4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59" name="CustomShape 33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5385" name="Picture 4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54488" y="1749425"/>
            <a:ext cx="890587" cy="89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86" name="Picture 4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67413" y="1749425"/>
            <a:ext cx="868362" cy="86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87" name="Picture 54"/>
          <p:cNvPicPr>
            <a:picLocks noChangeAspect="1" noChangeArrowheads="1"/>
          </p:cNvPicPr>
          <p:nvPr/>
        </p:nvPicPr>
        <p:blipFill>
          <a:blip r:embed="rId5" cstate="print"/>
          <a:srcRect r="47539"/>
          <a:stretch>
            <a:fillRect/>
          </a:stretch>
        </p:blipFill>
        <p:spPr bwMode="auto">
          <a:xfrm>
            <a:off x="2503488" y="1547813"/>
            <a:ext cx="554037" cy="1058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88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240087" cy="1244600"/>
          </a:xfrm>
        </p:spPr>
        <p:txBody>
          <a:bodyPr/>
          <a:lstStyle/>
          <a:p>
            <a:pPr eaLnBrk="1" hangingPunct="1"/>
            <a:r>
              <a:rPr lang="sk-SK" dirty="0" smtClean="0"/>
              <a:t>Bublinkové nápoje</a:t>
            </a:r>
            <a:endParaRPr lang="en-US" dirty="0" smtClean="0"/>
          </a:p>
        </p:txBody>
      </p:sp>
      <p:sp>
        <p:nvSpPr>
          <p:cNvPr id="43" name="CustomShape 32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31"/>
          <p:cNvSpPr/>
          <p:nvPr/>
        </p:nvSpPr>
        <p:spPr>
          <a:xfrm>
            <a:off x="7340600" y="55626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5391" name="Picture 2"/>
          <p:cNvPicPr>
            <a:picLocks noChangeAspect="1"/>
          </p:cNvPicPr>
          <p:nvPr/>
        </p:nvPicPr>
        <p:blipFill>
          <a:blip r:embed="rId7" cstate="print"/>
          <a:srcRect l="20834" t="20032" r="12909" b="19823"/>
          <a:stretch>
            <a:fillRect/>
          </a:stretch>
        </p:blipFill>
        <p:spPr bwMode="auto">
          <a:xfrm>
            <a:off x="7493000" y="1676400"/>
            <a:ext cx="12319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41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15397" name="Picture 7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6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57200" y="515938"/>
            <a:ext cx="990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CustomShape 19"/>
          <p:cNvSpPr/>
          <p:nvPr/>
        </p:nvSpPr>
        <p:spPr>
          <a:xfrm>
            <a:off x="152400" y="123031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 smtClean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CustomShape 1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6" name="CustomShape 2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7" name="CustomShape 3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8" name="CustomShape 4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9" name="CustomShape 5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0" name="CustomShape 6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1" name="CustomShape 7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2" name="CustomShape 8"/>
          <p:cNvSpPr/>
          <p:nvPr/>
        </p:nvSpPr>
        <p:spPr>
          <a:xfrm>
            <a:off x="7340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3" name="CustomShape 9">
            <a:hlinkClick r:id="rId2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8" name="CustomShape 14"/>
          <p:cNvSpPr/>
          <p:nvPr/>
        </p:nvSpPr>
        <p:spPr>
          <a:xfrm>
            <a:off x="37719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káva</a:t>
            </a:r>
            <a:endParaRPr lang="sk-SK"/>
          </a:p>
        </p:txBody>
      </p:sp>
      <p:sp>
        <p:nvSpPr>
          <p:cNvPr id="979" name="CustomShape 15"/>
          <p:cNvSpPr/>
          <p:nvPr/>
        </p:nvSpPr>
        <p:spPr>
          <a:xfrm>
            <a:off x="5562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čaj</a:t>
            </a:r>
            <a:endParaRPr lang="sk-SK"/>
          </a:p>
        </p:txBody>
      </p:sp>
      <p:sp>
        <p:nvSpPr>
          <p:cNvPr id="980" name="CustomShape 16"/>
          <p:cNvSpPr/>
          <p:nvPr/>
        </p:nvSpPr>
        <p:spPr>
          <a:xfrm>
            <a:off x="7340600" y="1503363"/>
            <a:ext cx="1598613" cy="5778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>
                <a:solidFill>
                  <a:srgbClr val="000000"/>
                </a:solidFill>
                <a:latin typeface="Comic Sans MS" pitchFamily="66" charset="0"/>
              </a:rPr>
              <a:t>horúca čokoláda</a:t>
            </a:r>
            <a:endParaRPr lang="sk-SK" sz="1400"/>
          </a:p>
          <a:p>
            <a:pPr algn="ctr"/>
            <a:endParaRPr lang="sk-SK"/>
          </a:p>
        </p:txBody>
      </p:sp>
      <p:sp>
        <p:nvSpPr>
          <p:cNvPr id="981" name="CustomShape 17"/>
          <p:cNvSpPr/>
          <p:nvPr/>
        </p:nvSpPr>
        <p:spPr>
          <a:xfrm>
            <a:off x="19812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mlieko</a:t>
            </a:r>
            <a:endParaRPr lang="sk-SK"/>
          </a:p>
        </p:txBody>
      </p:sp>
      <p:sp>
        <p:nvSpPr>
          <p:cNvPr id="982" name="CustomShape 18"/>
          <p:cNvSpPr/>
          <p:nvPr/>
        </p:nvSpPr>
        <p:spPr>
          <a:xfrm>
            <a:off x="3771900" y="28543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voda</a:t>
            </a:r>
            <a:endParaRPr lang="sk-SK"/>
          </a:p>
        </p:txBody>
      </p:sp>
      <p:sp>
        <p:nvSpPr>
          <p:cNvPr id="983" name="CustomShape 19"/>
          <p:cNvSpPr/>
          <p:nvPr/>
        </p:nvSpPr>
        <p:spPr>
          <a:xfrm>
            <a:off x="1524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melon</a:t>
            </a:r>
            <a:endParaRPr lang="sk-SK"/>
          </a:p>
        </p:txBody>
      </p:sp>
      <p:sp>
        <p:nvSpPr>
          <p:cNvPr id="984" name="CustomShape 20"/>
          <p:cNvSpPr/>
          <p:nvPr/>
        </p:nvSpPr>
        <p:spPr>
          <a:xfrm>
            <a:off x="19812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mango</a:t>
            </a:r>
            <a:endParaRPr lang="sk-SK"/>
          </a:p>
        </p:txBody>
      </p:sp>
      <p:sp>
        <p:nvSpPr>
          <p:cNvPr id="985" name="CustomShape 21"/>
          <p:cNvSpPr/>
          <p:nvPr/>
        </p:nvSpPr>
        <p:spPr>
          <a:xfrm>
            <a:off x="5562600" y="4170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plum</a:t>
            </a:r>
            <a:endParaRPr lang="sk-SK"/>
          </a:p>
        </p:txBody>
      </p:sp>
      <p:sp>
        <p:nvSpPr>
          <p:cNvPr id="986" name="CustomShape 22"/>
          <p:cNvSpPr/>
          <p:nvPr/>
        </p:nvSpPr>
        <p:spPr>
          <a:xfrm>
            <a:off x="37719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orange</a:t>
            </a:r>
            <a:endParaRPr lang="sk-SK"/>
          </a:p>
        </p:txBody>
      </p:sp>
      <p:sp>
        <p:nvSpPr>
          <p:cNvPr id="991" name="CustomShape 25"/>
          <p:cNvSpPr/>
          <p:nvPr/>
        </p:nvSpPr>
        <p:spPr>
          <a:xfrm>
            <a:off x="1524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pic>
        <p:nvPicPr>
          <p:cNvPr id="16405" name="Picture 72"/>
          <p:cNvPicPr>
            <a:picLocks noChangeAspect="1" noChangeArrowheads="1"/>
          </p:cNvPicPr>
          <p:nvPr/>
        </p:nvPicPr>
        <p:blipFill>
          <a:blip r:embed="rId3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94" name="CustomShape 27"/>
          <p:cNvSpPr/>
          <p:nvPr/>
        </p:nvSpPr>
        <p:spPr>
          <a:xfrm>
            <a:off x="1981200" y="55626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strawberry</a:t>
            </a:r>
            <a:endParaRPr lang="sk-SK"/>
          </a:p>
        </p:txBody>
      </p:sp>
      <p:sp>
        <p:nvSpPr>
          <p:cNvPr id="997" name="CustomShape 30"/>
          <p:cNvSpPr/>
          <p:nvPr/>
        </p:nvSpPr>
        <p:spPr>
          <a:xfrm>
            <a:off x="3771900" y="55626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kiwi</a:t>
            </a:r>
            <a:endParaRPr lang="sk-SK"/>
          </a:p>
        </p:txBody>
      </p:sp>
      <p:sp>
        <p:nvSpPr>
          <p:cNvPr id="998" name="CustomShape 31"/>
          <p:cNvSpPr/>
          <p:nvPr/>
        </p:nvSpPr>
        <p:spPr>
          <a:xfrm>
            <a:off x="73406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pineapple</a:t>
            </a:r>
            <a:endParaRPr lang="sk-SK"/>
          </a:p>
        </p:txBody>
      </p:sp>
      <p:sp>
        <p:nvSpPr>
          <p:cNvPr id="999" name="CustomShape 32"/>
          <p:cNvSpPr/>
          <p:nvPr/>
        </p:nvSpPr>
        <p:spPr>
          <a:xfrm>
            <a:off x="1981200" y="5562600"/>
            <a:ext cx="1598613" cy="1163638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0" name="CustomShape 33"/>
          <p:cNvSpPr/>
          <p:nvPr/>
        </p:nvSpPr>
        <p:spPr>
          <a:xfrm>
            <a:off x="1981200" y="5541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</a:t>
            </a:r>
            <a:endParaRPr lang="sk-SK"/>
          </a:p>
        </p:txBody>
      </p:sp>
      <p:pic>
        <p:nvPicPr>
          <p:cNvPr id="16411" name="Picture 9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62200" y="5845175"/>
            <a:ext cx="935038" cy="93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02" name="CustomShape 34"/>
          <p:cNvSpPr/>
          <p:nvPr/>
        </p:nvSpPr>
        <p:spPr>
          <a:xfrm>
            <a:off x="3771900" y="5562600"/>
            <a:ext cx="1600200" cy="1163638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3" name="CustomShape 35"/>
          <p:cNvSpPr/>
          <p:nvPr/>
        </p:nvSpPr>
        <p:spPr>
          <a:xfrm>
            <a:off x="3771900" y="5541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a</a:t>
            </a:r>
            <a:endParaRPr lang="sk-SK"/>
          </a:p>
        </p:txBody>
      </p:sp>
      <p:sp>
        <p:nvSpPr>
          <p:cNvPr id="1005" name="CustomShape 37">
            <a:hlinkClick r:id="rId5" action="ppaction://hlinksldjump"/>
          </p:cNvPr>
          <p:cNvSpPr/>
          <p:nvPr/>
        </p:nvSpPr>
        <p:spPr>
          <a:xfrm>
            <a:off x="152400" y="28749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6" name="CustomShape 38"/>
          <p:cNvSpPr/>
          <p:nvPr/>
        </p:nvSpPr>
        <p:spPr>
          <a:xfrm>
            <a:off x="152400" y="2874963"/>
            <a:ext cx="1598613" cy="2730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Opisovanie nápojov</a:t>
            </a:r>
            <a:endParaRPr lang="sk-SK"/>
          </a:p>
        </p:txBody>
      </p:sp>
      <p:sp>
        <p:nvSpPr>
          <p:cNvPr id="1007" name="CustomShape 39">
            <a:hlinkClick r:id="rId6" action="ppaction://hlinksldjump"/>
          </p:cNvPr>
          <p:cNvSpPr/>
          <p:nvPr/>
        </p:nvSpPr>
        <p:spPr>
          <a:xfrm>
            <a:off x="152400" y="4191000"/>
            <a:ext cx="1598613" cy="1163638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8" name="CustomShape 40"/>
          <p:cNvSpPr/>
          <p:nvPr/>
        </p:nvSpPr>
        <p:spPr>
          <a:xfrm>
            <a:off x="152400" y="4191000"/>
            <a:ext cx="1598613" cy="2730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džús</a:t>
            </a:r>
            <a:endParaRPr lang="sk-SK"/>
          </a:p>
        </p:txBody>
      </p:sp>
      <p:sp>
        <p:nvSpPr>
          <p:cNvPr id="1009" name="CustomShape 41">
            <a:hlinkClick r:id="rId7" action="ppaction://hlinkfile"/>
          </p:cNvPr>
          <p:cNvSpPr/>
          <p:nvPr/>
        </p:nvSpPr>
        <p:spPr>
          <a:xfrm>
            <a:off x="1981200" y="4191000"/>
            <a:ext cx="1598613" cy="1163638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0" name="CustomShape 42"/>
          <p:cNvSpPr/>
          <p:nvPr/>
        </p:nvSpPr>
        <p:spPr>
          <a:xfrm>
            <a:off x="1981200" y="4191000"/>
            <a:ext cx="1598613" cy="2730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200">
                <a:solidFill>
                  <a:srgbClr val="000000"/>
                </a:solidFill>
                <a:latin typeface="Comic Sans MS" pitchFamily="66" charset="0"/>
              </a:rPr>
              <a:t>smoothie</a:t>
            </a:r>
            <a:endParaRPr lang="sk-SK"/>
          </a:p>
        </p:txBody>
      </p:sp>
      <p:sp>
        <p:nvSpPr>
          <p:cNvPr id="1011" name="CustomShape 43">
            <a:hlinkClick r:id="rId8" action="ppaction://hlinksldjump"/>
          </p:cNvPr>
          <p:cNvSpPr/>
          <p:nvPr/>
        </p:nvSpPr>
        <p:spPr>
          <a:xfrm>
            <a:off x="3771900" y="4170363"/>
            <a:ext cx="1600200" cy="1163637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2" name="CustomShape 44"/>
          <p:cNvSpPr/>
          <p:nvPr/>
        </p:nvSpPr>
        <p:spPr>
          <a:xfrm>
            <a:off x="3771900" y="4170363"/>
            <a:ext cx="1600200" cy="2730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kokteil</a:t>
            </a:r>
            <a:endParaRPr lang="sk-SK"/>
          </a:p>
        </p:txBody>
      </p:sp>
      <p:sp>
        <p:nvSpPr>
          <p:cNvPr id="1013" name="CustomShape 45">
            <a:hlinkClick r:id="rId9" action="ppaction://hlinksldjump"/>
          </p:cNvPr>
          <p:cNvSpPr/>
          <p:nvPr/>
        </p:nvSpPr>
        <p:spPr>
          <a:xfrm>
            <a:off x="5562600" y="4191000"/>
            <a:ext cx="1600200" cy="1163638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4" name="CustomShape 46"/>
          <p:cNvSpPr/>
          <p:nvPr/>
        </p:nvSpPr>
        <p:spPr>
          <a:xfrm>
            <a:off x="5562600" y="4191000"/>
            <a:ext cx="1600200" cy="2730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Bublinkový nápoj</a:t>
            </a:r>
            <a:endParaRPr lang="sk-SK"/>
          </a:p>
        </p:txBody>
      </p:sp>
      <p:sp>
        <p:nvSpPr>
          <p:cNvPr id="1015" name="CustomShape 47">
            <a:hlinkClick r:id="rId10" action="ppaction://hlinksldjump"/>
          </p:cNvPr>
          <p:cNvSpPr/>
          <p:nvPr/>
        </p:nvSpPr>
        <p:spPr>
          <a:xfrm>
            <a:off x="7340600" y="4170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6" name="CustomShape 48"/>
          <p:cNvSpPr/>
          <p:nvPr/>
        </p:nvSpPr>
        <p:spPr>
          <a:xfrm>
            <a:off x="7340600" y="4170363"/>
            <a:ext cx="1598613" cy="2730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alkohol</a:t>
            </a:r>
            <a:endParaRPr lang="sk-SK"/>
          </a:p>
        </p:txBody>
      </p:sp>
      <p:sp>
        <p:nvSpPr>
          <p:cNvPr id="1017" name="CustomShape 49"/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8" name="CustomShape 50"/>
          <p:cNvSpPr/>
          <p:nvPr/>
        </p:nvSpPr>
        <p:spPr>
          <a:xfrm>
            <a:off x="19812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nápoj</a:t>
            </a:r>
            <a:endParaRPr lang="sk-SK"/>
          </a:p>
        </p:txBody>
      </p:sp>
      <p:pic>
        <p:nvPicPr>
          <p:cNvPr id="16428" name="Picture 12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387600" y="1778000"/>
            <a:ext cx="887413" cy="88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429" name="Picture 13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52400" y="4448175"/>
            <a:ext cx="850900" cy="84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430" name="Picture 13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140200" y="1778000"/>
            <a:ext cx="889000" cy="88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431" name="Picture 133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892800" y="1778000"/>
            <a:ext cx="830263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432" name="Picture 134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708900" y="1765300"/>
            <a:ext cx="901700" cy="90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433" name="Picture 136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46100" y="3152775"/>
            <a:ext cx="901700" cy="900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434" name="Picture 137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4140200" y="4410075"/>
            <a:ext cx="889000" cy="88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435" name="Picture 138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286000" y="3111500"/>
            <a:ext cx="1003300" cy="100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436" name="Picture 139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4184650" y="3124200"/>
            <a:ext cx="844550" cy="84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437" name="Picture 14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63600" y="4465638"/>
            <a:ext cx="887413" cy="88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438" name="Picture 141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981200" y="4448175"/>
            <a:ext cx="887413" cy="88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439" name="Picture 14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578100" y="4410075"/>
            <a:ext cx="850900" cy="84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440" name="Picture 143"/>
          <p:cNvPicPr>
            <a:picLocks noChangeAspect="1" noChangeArrowheads="1"/>
          </p:cNvPicPr>
          <p:nvPr/>
        </p:nvPicPr>
        <p:blipFill>
          <a:blip r:embed="rId20" cstate="print"/>
          <a:srcRect r="47539"/>
          <a:stretch>
            <a:fillRect/>
          </a:stretch>
        </p:blipFill>
        <p:spPr bwMode="auto">
          <a:xfrm>
            <a:off x="6075363" y="4275138"/>
            <a:ext cx="554037" cy="1058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441" name="Picture 144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397750" y="4495800"/>
            <a:ext cx="747713" cy="74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442" name="Picture 145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7986713" y="4419600"/>
            <a:ext cx="852487" cy="85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443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240087" cy="1244600"/>
          </a:xfrm>
        </p:spPr>
        <p:txBody>
          <a:bodyPr/>
          <a:lstStyle/>
          <a:p>
            <a:pPr eaLnBrk="1" hangingPunct="1"/>
            <a:r>
              <a:rPr lang="sk-SK" dirty="0" smtClean="0"/>
              <a:t>nápoje</a:t>
            </a:r>
            <a:endParaRPr lang="en-US" dirty="0" smtClean="0"/>
          </a:p>
        </p:txBody>
      </p:sp>
      <p:sp>
        <p:nvSpPr>
          <p:cNvPr id="72" name="CustomShape 29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6445" name="Picture 2"/>
          <p:cNvPicPr>
            <a:picLocks noChangeAspect="1"/>
          </p:cNvPicPr>
          <p:nvPr/>
        </p:nvPicPr>
        <p:blipFill>
          <a:blip r:embed="rId23" cstate="print"/>
          <a:srcRect t="12582" b="24226"/>
          <a:stretch>
            <a:fillRect/>
          </a:stretch>
        </p:blipFill>
        <p:spPr bwMode="auto">
          <a:xfrm>
            <a:off x="4017963" y="5832475"/>
            <a:ext cx="1133475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" name="CustomShape 28"/>
          <p:cNvSpPr/>
          <p:nvPr/>
        </p:nvSpPr>
        <p:spPr>
          <a:xfrm>
            <a:off x="7340600" y="55626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73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16452" name="Picture 70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" name="Picture 69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457200" y="515938"/>
            <a:ext cx="990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" name="CustomShape 19"/>
          <p:cNvSpPr/>
          <p:nvPr/>
        </p:nvSpPr>
        <p:spPr>
          <a:xfrm>
            <a:off x="152400" y="123031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 smtClean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CustomShape 1"/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6" name="CustomShape 2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7" name="CustomShape 3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8" name="CustomShape 4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9" name="CustomShape 5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0" name="CustomShape 6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1" name="CustomShape 7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2" name="CustomShape 8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3" name="CustomShape 9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4" name="CustomShape 10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5" name="CustomShape 11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6" name="CustomShape 12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7" name="CustomShape 13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8" name="CustomShape 14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9" name="CustomShape 15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0" name="CustomShape 16"/>
          <p:cNvSpPr/>
          <p:nvPr/>
        </p:nvSpPr>
        <p:spPr>
          <a:xfrm>
            <a:off x="7340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1" name="CustomShape 17">
            <a:hlinkClick r:id="rId2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6" name="CustomShape 22"/>
          <p:cNvSpPr/>
          <p:nvPr/>
        </p:nvSpPr>
        <p:spPr>
          <a:xfrm>
            <a:off x="19812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príchuť</a:t>
            </a:r>
            <a:endParaRPr lang="sk-SK"/>
          </a:p>
        </p:txBody>
      </p:sp>
      <p:sp>
        <p:nvSpPr>
          <p:cNvPr id="1057" name="CustomShape 23"/>
          <p:cNvSpPr/>
          <p:nvPr/>
        </p:nvSpPr>
        <p:spPr>
          <a:xfrm>
            <a:off x="3771900" y="1503363"/>
            <a:ext cx="1600200" cy="3381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8" name="CustomShape 24"/>
          <p:cNvSpPr/>
          <p:nvPr/>
        </p:nvSpPr>
        <p:spPr>
          <a:xfrm>
            <a:off x="5562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banán</a:t>
            </a:r>
            <a:endParaRPr lang="sk-SK"/>
          </a:p>
        </p:txBody>
      </p:sp>
      <p:sp>
        <p:nvSpPr>
          <p:cNvPr id="1059" name="CustomShape 25"/>
          <p:cNvSpPr/>
          <p:nvPr/>
        </p:nvSpPr>
        <p:spPr>
          <a:xfrm>
            <a:off x="7340600" y="1503363"/>
            <a:ext cx="1598613" cy="5778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endParaRPr lang="sk-SK"/>
          </a:p>
          <a:p>
            <a:pPr algn="ctr"/>
            <a:endParaRPr lang="sk-SK"/>
          </a:p>
        </p:txBody>
      </p:sp>
      <p:sp>
        <p:nvSpPr>
          <p:cNvPr id="1060" name="CustomShape 26"/>
          <p:cNvSpPr/>
          <p:nvPr/>
        </p:nvSpPr>
        <p:spPr>
          <a:xfrm>
            <a:off x="7340600" y="28622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 </a:t>
            </a:r>
            <a:endParaRPr lang="sk-SK"/>
          </a:p>
        </p:txBody>
      </p:sp>
      <p:sp>
        <p:nvSpPr>
          <p:cNvPr id="1061" name="CustomShape 27"/>
          <p:cNvSpPr/>
          <p:nvPr/>
        </p:nvSpPr>
        <p:spPr>
          <a:xfrm>
            <a:off x="7340600" y="55626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Delete Word</a:t>
            </a:r>
            <a:endParaRPr lang="sk-SK"/>
          </a:p>
        </p:txBody>
      </p:sp>
      <p:sp>
        <p:nvSpPr>
          <p:cNvPr id="1065" name="CustomShape 29"/>
          <p:cNvSpPr/>
          <p:nvPr/>
        </p:nvSpPr>
        <p:spPr>
          <a:xfrm>
            <a:off x="1524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pic>
        <p:nvPicPr>
          <p:cNvPr id="17434" name="Picture 72"/>
          <p:cNvPicPr>
            <a:picLocks noChangeAspect="1" noChangeArrowheads="1"/>
          </p:cNvPicPr>
          <p:nvPr/>
        </p:nvPicPr>
        <p:blipFill>
          <a:blip r:embed="rId3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8" name="CustomShape 31"/>
          <p:cNvSpPr/>
          <p:nvPr/>
        </p:nvSpPr>
        <p:spPr>
          <a:xfrm>
            <a:off x="7340600" y="55626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0" name="CustomShape 33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1" name="CustomShape 34"/>
          <p:cNvSpPr/>
          <p:nvPr/>
        </p:nvSpPr>
        <p:spPr>
          <a:xfrm>
            <a:off x="73406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ananás</a:t>
            </a:r>
            <a:endParaRPr lang="sk-SK"/>
          </a:p>
        </p:txBody>
      </p:sp>
      <p:sp>
        <p:nvSpPr>
          <p:cNvPr id="1072" name="CustomShape 35"/>
          <p:cNvSpPr/>
          <p:nvPr/>
        </p:nvSpPr>
        <p:spPr>
          <a:xfrm>
            <a:off x="5562600" y="28924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limetka</a:t>
            </a:r>
            <a:endParaRPr lang="sk-SK"/>
          </a:p>
        </p:txBody>
      </p:sp>
      <p:sp>
        <p:nvSpPr>
          <p:cNvPr id="1074" name="CustomShape 37"/>
          <p:cNvSpPr/>
          <p:nvPr/>
        </p:nvSpPr>
        <p:spPr>
          <a:xfrm>
            <a:off x="3771900" y="2874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karamel</a:t>
            </a:r>
            <a:endParaRPr lang="sk-SK"/>
          </a:p>
        </p:txBody>
      </p:sp>
      <p:sp>
        <p:nvSpPr>
          <p:cNvPr id="1075" name="CustomShape 38"/>
          <p:cNvSpPr/>
          <p:nvPr/>
        </p:nvSpPr>
        <p:spPr>
          <a:xfrm>
            <a:off x="3763963" y="1524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hrozienka</a:t>
            </a:r>
            <a:endParaRPr lang="sk-SK"/>
          </a:p>
        </p:txBody>
      </p:sp>
      <p:sp>
        <p:nvSpPr>
          <p:cNvPr id="1076" name="CustomShape 39"/>
          <p:cNvSpPr/>
          <p:nvPr/>
        </p:nvSpPr>
        <p:spPr>
          <a:xfrm>
            <a:off x="55626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čokoláda</a:t>
            </a:r>
            <a:endParaRPr lang="sk-SK"/>
          </a:p>
        </p:txBody>
      </p:sp>
      <p:sp>
        <p:nvSpPr>
          <p:cNvPr id="1077" name="CustomShape 40"/>
          <p:cNvSpPr/>
          <p:nvPr/>
        </p:nvSpPr>
        <p:spPr>
          <a:xfrm>
            <a:off x="3771900" y="2892425"/>
            <a:ext cx="1600200" cy="3381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8" name="CustomShape 41"/>
          <p:cNvSpPr/>
          <p:nvPr/>
        </p:nvSpPr>
        <p:spPr>
          <a:xfrm>
            <a:off x="1981200" y="2909888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mäta</a:t>
            </a:r>
            <a:endParaRPr lang="sk-SK"/>
          </a:p>
        </p:txBody>
      </p:sp>
      <p:sp>
        <p:nvSpPr>
          <p:cNvPr id="1079" name="CustomShape 42"/>
          <p:cNvSpPr/>
          <p:nvPr/>
        </p:nvSpPr>
        <p:spPr>
          <a:xfrm>
            <a:off x="152400" y="2874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ovocie</a:t>
            </a:r>
            <a:endParaRPr lang="sk-SK"/>
          </a:p>
        </p:txBody>
      </p:sp>
      <p:pic>
        <p:nvPicPr>
          <p:cNvPr id="17445" name="Picture 13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34300" y="4541838"/>
            <a:ext cx="812800" cy="81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46" name="Picture 13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91000" y="1808163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47" name="Picture 13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79663" y="3263900"/>
            <a:ext cx="774700" cy="77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48" name="Picture 13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54713" y="4529138"/>
            <a:ext cx="812800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49" name="Picture 14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318000" y="3213100"/>
            <a:ext cx="747713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85" name="CustomShape 43"/>
          <p:cNvSpPr/>
          <p:nvPr/>
        </p:nvSpPr>
        <p:spPr>
          <a:xfrm>
            <a:off x="5562600" y="3429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lime</a:t>
            </a:r>
            <a:endParaRPr lang="sk-SK"/>
          </a:p>
        </p:txBody>
      </p:sp>
      <p:sp>
        <p:nvSpPr>
          <p:cNvPr id="1086" name="CustomShape 44"/>
          <p:cNvSpPr/>
          <p:nvPr/>
        </p:nvSpPr>
        <p:spPr>
          <a:xfrm>
            <a:off x="7340600" y="2840038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citrón</a:t>
            </a:r>
            <a:endParaRPr lang="sk-SK"/>
          </a:p>
        </p:txBody>
      </p:sp>
      <p:sp>
        <p:nvSpPr>
          <p:cNvPr id="1087" name="CustomShape 45"/>
          <p:cNvSpPr/>
          <p:nvPr/>
        </p:nvSpPr>
        <p:spPr>
          <a:xfrm>
            <a:off x="1981200" y="554831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jahoda</a:t>
            </a:r>
            <a:endParaRPr lang="sk-SK"/>
          </a:p>
        </p:txBody>
      </p:sp>
      <p:pic>
        <p:nvPicPr>
          <p:cNvPr id="17453" name="Picture 14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715000" y="1524000"/>
            <a:ext cx="131445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54" name="Picture 14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379663" y="5794375"/>
            <a:ext cx="896937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55" name="Picture 147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867400" y="3094038"/>
            <a:ext cx="900113" cy="900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56" name="Picture 148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734300" y="3060700"/>
            <a:ext cx="93345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57" name="Picture 149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23888" y="3200400"/>
            <a:ext cx="823912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58" name="Picture 15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783600">
            <a:off x="2149417" y="1849009"/>
            <a:ext cx="729342" cy="72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59" name="Picture 15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684463" y="1757363"/>
            <a:ext cx="604837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60" name="Picture 15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20815800">
            <a:off x="2737338" y="1928300"/>
            <a:ext cx="836180" cy="836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61" name="Picture 153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715000" y="5618163"/>
            <a:ext cx="1314450" cy="1316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97" name="CustomShape 46"/>
          <p:cNvSpPr/>
          <p:nvPr/>
        </p:nvSpPr>
        <p:spPr>
          <a:xfrm>
            <a:off x="5562600" y="55626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čerešňa</a:t>
            </a:r>
            <a:endParaRPr lang="sk-SK"/>
          </a:p>
        </p:txBody>
      </p:sp>
      <p:pic>
        <p:nvPicPr>
          <p:cNvPr id="17463" name="Picture 155"/>
          <p:cNvPicPr>
            <a:picLocks noChangeAspect="1" noChangeArrowheads="1"/>
          </p:cNvPicPr>
          <p:nvPr/>
        </p:nvPicPr>
        <p:blipFill>
          <a:blip r:embed="rId15" cstate="print"/>
          <a:srcRect b="6161"/>
          <a:stretch>
            <a:fillRect/>
          </a:stretch>
        </p:blipFill>
        <p:spPr bwMode="auto">
          <a:xfrm>
            <a:off x="7772400" y="5913438"/>
            <a:ext cx="812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99" name="CustomShape 47"/>
          <p:cNvSpPr/>
          <p:nvPr/>
        </p:nvSpPr>
        <p:spPr>
          <a:xfrm>
            <a:off x="7315200" y="55626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černica</a:t>
            </a:r>
            <a:endParaRPr lang="sk-SK"/>
          </a:p>
        </p:txBody>
      </p:sp>
      <p:sp>
        <p:nvSpPr>
          <p:cNvPr id="17465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240087" cy="1244600"/>
          </a:xfrm>
        </p:spPr>
        <p:txBody>
          <a:bodyPr/>
          <a:lstStyle/>
          <a:p>
            <a:pPr eaLnBrk="1" hangingPunct="1"/>
            <a:r>
              <a:rPr lang="sk-SK" smtClean="0"/>
              <a:t>príchuť</a:t>
            </a:r>
            <a:endParaRPr lang="en-US" smtClean="0"/>
          </a:p>
        </p:txBody>
      </p:sp>
      <p:sp>
        <p:nvSpPr>
          <p:cNvPr id="68" name="CustomShape 32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69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17472" name="Picture 70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" name="Picture 69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457200" y="515938"/>
            <a:ext cx="990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" name="CustomShape 19"/>
          <p:cNvSpPr/>
          <p:nvPr/>
        </p:nvSpPr>
        <p:spPr>
          <a:xfrm>
            <a:off x="152400" y="123031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 smtClean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CustomShape 1"/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2" name="CustomShape 2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4" name="CustomShape 4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sk-SK"/>
          </a:p>
        </p:txBody>
      </p:sp>
      <p:sp>
        <p:nvSpPr>
          <p:cNvPr id="1105" name="CustomShape 5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6" name="CustomShape 6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7" name="CustomShape 7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8" name="CustomShape 8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9" name="CustomShape 9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0" name="CustomShape 10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1" name="CustomShape 11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2" name="CustomShape 12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3" name="CustomShape 13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4" name="CustomShape 14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5" name="CustomShape 15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6" name="CustomShape 16"/>
          <p:cNvSpPr/>
          <p:nvPr/>
        </p:nvSpPr>
        <p:spPr>
          <a:xfrm>
            <a:off x="7340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7" name="CustomShape 17">
            <a:hlinkClick r:id="rId2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2" name="CustomShape 22"/>
          <p:cNvSpPr/>
          <p:nvPr/>
        </p:nvSpPr>
        <p:spPr>
          <a:xfrm>
            <a:off x="19812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kokteil</a:t>
            </a:r>
            <a:endParaRPr lang="sk-SK"/>
          </a:p>
        </p:txBody>
      </p:sp>
      <p:sp>
        <p:nvSpPr>
          <p:cNvPr id="1123" name="CustomShape 23"/>
          <p:cNvSpPr/>
          <p:nvPr/>
        </p:nvSpPr>
        <p:spPr>
          <a:xfrm>
            <a:off x="3771900" y="1503363"/>
            <a:ext cx="1600200" cy="2730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banánový kokteil</a:t>
            </a:r>
            <a:endParaRPr lang="sk-SK"/>
          </a:p>
        </p:txBody>
      </p:sp>
      <p:sp>
        <p:nvSpPr>
          <p:cNvPr id="1124" name="CustomShape 24"/>
          <p:cNvSpPr/>
          <p:nvPr/>
        </p:nvSpPr>
        <p:spPr>
          <a:xfrm>
            <a:off x="5562600" y="1503363"/>
            <a:ext cx="1600200" cy="4556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jahodový kokteil</a:t>
            </a:r>
            <a:endParaRPr lang="sk-SK"/>
          </a:p>
        </p:txBody>
      </p:sp>
      <p:sp>
        <p:nvSpPr>
          <p:cNvPr id="1125" name="CustomShape 25"/>
          <p:cNvSpPr/>
          <p:nvPr/>
        </p:nvSpPr>
        <p:spPr>
          <a:xfrm>
            <a:off x="7340600" y="1503363"/>
            <a:ext cx="1598613" cy="5159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čokoládový kokteil</a:t>
            </a:r>
            <a:endParaRPr lang="sk-SK"/>
          </a:p>
          <a:p>
            <a:pPr algn="ctr"/>
            <a:endParaRPr lang="sk-SK"/>
          </a:p>
        </p:txBody>
      </p:sp>
      <p:sp>
        <p:nvSpPr>
          <p:cNvPr id="1131" name="CustomShape 29"/>
          <p:cNvSpPr/>
          <p:nvPr/>
        </p:nvSpPr>
        <p:spPr>
          <a:xfrm>
            <a:off x="1524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pic>
        <p:nvPicPr>
          <p:cNvPr id="18455" name="Picture 72"/>
          <p:cNvPicPr>
            <a:picLocks noChangeAspect="1" noChangeArrowheads="1"/>
          </p:cNvPicPr>
          <p:nvPr/>
        </p:nvPicPr>
        <p:blipFill>
          <a:blip r:embed="rId3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36" name="CustomShape 33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457" name="Picture 4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10050" y="1655763"/>
            <a:ext cx="901700" cy="90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58" name="Picture 4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72400" y="1682750"/>
            <a:ext cx="833438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59" name="Picture 4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69013" y="1824038"/>
            <a:ext cx="711200" cy="712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60" name="Picture 5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68550" y="1741488"/>
            <a:ext cx="815975" cy="81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61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240087" cy="1244600"/>
          </a:xfrm>
        </p:spPr>
        <p:txBody>
          <a:bodyPr/>
          <a:lstStyle/>
          <a:p>
            <a:pPr eaLnBrk="1" hangingPunct="1"/>
            <a:r>
              <a:rPr lang="sk-SK" smtClean="0"/>
              <a:t>kokteil</a:t>
            </a:r>
            <a:endParaRPr lang="en-US" smtClean="0"/>
          </a:p>
        </p:txBody>
      </p:sp>
      <p:sp>
        <p:nvSpPr>
          <p:cNvPr id="45" name="CustomShape 32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31"/>
          <p:cNvSpPr/>
          <p:nvPr/>
        </p:nvSpPr>
        <p:spPr>
          <a:xfrm>
            <a:off x="7340600" y="5535613"/>
            <a:ext cx="1598613" cy="116205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4"/>
          <p:cNvSpPr/>
          <p:nvPr/>
        </p:nvSpPr>
        <p:spPr>
          <a:xfrm>
            <a:off x="152400" y="2840038"/>
            <a:ext cx="1598613" cy="116205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sk-SK"/>
          </a:p>
        </p:txBody>
      </p:sp>
      <p:sp>
        <p:nvSpPr>
          <p:cNvPr id="39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43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18470" name="Picture 7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6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57200" y="515938"/>
            <a:ext cx="990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CustomShape 19"/>
          <p:cNvSpPr/>
          <p:nvPr/>
        </p:nvSpPr>
        <p:spPr>
          <a:xfrm>
            <a:off x="152400" y="123031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 smtClean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CustomShape 1"/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4" name="CustomShape 2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5" name="CustomShape 3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6" name="CustomShape 4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7" name="CustomShape 5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8" name="CustomShape 6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0" name="CustomShape 8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3" name="CustomShape 11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4" name="CustomShape 12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5" name="CustomShape 13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6" name="CustomShape 14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7" name="CustomShape 15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8" name="CustomShape 16"/>
          <p:cNvSpPr/>
          <p:nvPr/>
        </p:nvSpPr>
        <p:spPr>
          <a:xfrm>
            <a:off x="7340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9" name="CustomShape 17">
            <a:hlinkClick r:id="rId2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4" name="CustomShape 22"/>
          <p:cNvSpPr/>
          <p:nvPr/>
        </p:nvSpPr>
        <p:spPr>
          <a:xfrm>
            <a:off x="19812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rýchle občerstvenie</a:t>
            </a:r>
            <a:endParaRPr lang="sk-SK" sz="1200"/>
          </a:p>
        </p:txBody>
      </p:sp>
      <p:sp>
        <p:nvSpPr>
          <p:cNvPr id="1165" name="CustomShape 23"/>
          <p:cNvSpPr/>
          <p:nvPr/>
        </p:nvSpPr>
        <p:spPr>
          <a:xfrm>
            <a:off x="1981200" y="2874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pizza</a:t>
            </a:r>
            <a:endParaRPr lang="sk-SK"/>
          </a:p>
        </p:txBody>
      </p:sp>
      <p:sp>
        <p:nvSpPr>
          <p:cNvPr id="1166" name="CustomShape 24"/>
          <p:cNvSpPr/>
          <p:nvPr/>
        </p:nvSpPr>
        <p:spPr>
          <a:xfrm>
            <a:off x="5562600" y="1503363"/>
            <a:ext cx="1600200" cy="3032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kuracie medailóniky</a:t>
            </a:r>
            <a:endParaRPr lang="sk-SK" sz="1200"/>
          </a:p>
        </p:txBody>
      </p:sp>
      <p:sp>
        <p:nvSpPr>
          <p:cNvPr id="1167" name="CustomShape 25"/>
          <p:cNvSpPr/>
          <p:nvPr/>
        </p:nvSpPr>
        <p:spPr>
          <a:xfrm>
            <a:off x="7340600" y="1503363"/>
            <a:ext cx="1598613" cy="5778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burger</a:t>
            </a:r>
            <a:endParaRPr lang="sk-SK"/>
          </a:p>
          <a:p>
            <a:pPr algn="ctr"/>
            <a:endParaRPr lang="sk-SK"/>
          </a:p>
        </p:txBody>
      </p:sp>
      <p:sp>
        <p:nvSpPr>
          <p:cNvPr id="1168" name="CustomShape 26"/>
          <p:cNvSpPr/>
          <p:nvPr/>
        </p:nvSpPr>
        <p:spPr>
          <a:xfrm>
            <a:off x="7340600" y="28622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 </a:t>
            </a:r>
            <a:endParaRPr lang="sk-SK"/>
          </a:p>
        </p:txBody>
      </p:sp>
      <p:sp>
        <p:nvSpPr>
          <p:cNvPr id="1173" name="CustomShape 29"/>
          <p:cNvSpPr/>
          <p:nvPr/>
        </p:nvSpPr>
        <p:spPr>
          <a:xfrm>
            <a:off x="1524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pic>
        <p:nvPicPr>
          <p:cNvPr id="19478" name="Picture 72"/>
          <p:cNvPicPr>
            <a:picLocks noChangeAspect="1" noChangeArrowheads="1"/>
          </p:cNvPicPr>
          <p:nvPr/>
        </p:nvPicPr>
        <p:blipFill>
          <a:blip r:embed="rId3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75" name="CustomShape 30"/>
          <p:cNvSpPr/>
          <p:nvPr/>
        </p:nvSpPr>
        <p:spPr>
          <a:xfrm rot="504600">
            <a:off x="4570413" y="3189288"/>
            <a:ext cx="922337" cy="15875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8" name="CustomShape 33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0" name="CustomShape 35"/>
          <p:cNvSpPr/>
          <p:nvPr/>
        </p:nvSpPr>
        <p:spPr>
          <a:xfrm>
            <a:off x="5562600" y="28924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rybí </a:t>
            </a:r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burger</a:t>
            </a:r>
            <a:endParaRPr lang="sk-SK"/>
          </a:p>
        </p:txBody>
      </p:sp>
      <p:sp>
        <p:nvSpPr>
          <p:cNvPr id="1182" name="CustomShape 37"/>
          <p:cNvSpPr/>
          <p:nvPr/>
        </p:nvSpPr>
        <p:spPr>
          <a:xfrm>
            <a:off x="152400" y="41910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cukríky</a:t>
            </a:r>
            <a:endParaRPr lang="sk-SK"/>
          </a:p>
        </p:txBody>
      </p:sp>
      <p:sp>
        <p:nvSpPr>
          <p:cNvPr id="1183" name="CustomShape 38"/>
          <p:cNvSpPr/>
          <p:nvPr/>
        </p:nvSpPr>
        <p:spPr>
          <a:xfrm>
            <a:off x="1981200" y="41910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cukrová vata</a:t>
            </a:r>
            <a:endParaRPr lang="sk-SK"/>
          </a:p>
        </p:txBody>
      </p:sp>
      <p:sp>
        <p:nvSpPr>
          <p:cNvPr id="1184" name="CustomShape 39"/>
          <p:cNvSpPr/>
          <p:nvPr/>
        </p:nvSpPr>
        <p:spPr>
          <a:xfrm>
            <a:off x="7340600" y="2874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cheese burger</a:t>
            </a:r>
            <a:endParaRPr lang="sk-SK"/>
          </a:p>
        </p:txBody>
      </p:sp>
      <p:sp>
        <p:nvSpPr>
          <p:cNvPr id="1185" name="CustomShape 40"/>
          <p:cNvSpPr/>
          <p:nvPr/>
        </p:nvSpPr>
        <p:spPr>
          <a:xfrm>
            <a:off x="3771900" y="28924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>
                <a:solidFill>
                  <a:srgbClr val="000000"/>
                </a:solidFill>
                <a:latin typeface="Comic Sans MS" pitchFamily="66" charset="0"/>
              </a:rPr>
              <a:t>vyprážaná ryba</a:t>
            </a:r>
            <a:endParaRPr lang="sk-SK" sz="1400"/>
          </a:p>
        </p:txBody>
      </p:sp>
      <p:sp>
        <p:nvSpPr>
          <p:cNvPr id="1186" name="CustomShape 41"/>
          <p:cNvSpPr/>
          <p:nvPr/>
        </p:nvSpPr>
        <p:spPr>
          <a:xfrm>
            <a:off x="3771900" y="15113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hranolčeky</a:t>
            </a:r>
            <a:endParaRPr lang="sk-SK"/>
          </a:p>
        </p:txBody>
      </p:sp>
      <p:sp>
        <p:nvSpPr>
          <p:cNvPr id="1187" name="CustomShape 42"/>
          <p:cNvSpPr/>
          <p:nvPr/>
        </p:nvSpPr>
        <p:spPr>
          <a:xfrm>
            <a:off x="152400" y="2874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hot dog</a:t>
            </a:r>
            <a:endParaRPr lang="sk-SK"/>
          </a:p>
        </p:txBody>
      </p:sp>
      <p:pic>
        <p:nvPicPr>
          <p:cNvPr id="19488" name="Picture 5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36800" y="1803400"/>
            <a:ext cx="938213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89" name="Picture 5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36800" y="3163888"/>
            <a:ext cx="874713" cy="87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90" name="Picture 5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76925" y="1762125"/>
            <a:ext cx="981075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91" name="Picture 5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70800" y="1811338"/>
            <a:ext cx="8763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92" name="Picture 5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867400" y="3124200"/>
            <a:ext cx="990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93" name="Picture 6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607300" y="3027363"/>
            <a:ext cx="106521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94" name="Picture 6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038600" y="3124200"/>
            <a:ext cx="1065213" cy="1065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95" name="Picture 6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102100" y="1727200"/>
            <a:ext cx="965200" cy="96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96" name="Picture 6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52400" y="4114800"/>
            <a:ext cx="1625600" cy="16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97" name="Picture 6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260600" y="4464050"/>
            <a:ext cx="889000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98" name="Picture 65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4013" y="3021013"/>
            <a:ext cx="1168400" cy="116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99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5183187" cy="1244600"/>
          </a:xfrm>
        </p:spPr>
        <p:txBody>
          <a:bodyPr/>
          <a:lstStyle/>
          <a:p>
            <a:pPr eaLnBrk="1" hangingPunct="1"/>
            <a:r>
              <a:rPr lang="sk-SK" smtClean="0"/>
              <a:t>Rýchle občerstvenie</a:t>
            </a:r>
            <a:endParaRPr lang="en-US" smtClean="0"/>
          </a:p>
        </p:txBody>
      </p:sp>
      <p:grpSp>
        <p:nvGrpSpPr>
          <p:cNvPr id="19500" name="Group 2"/>
          <p:cNvGrpSpPr>
            <a:grpSpLocks/>
          </p:cNvGrpSpPr>
          <p:nvPr/>
        </p:nvGrpSpPr>
        <p:grpSpPr bwMode="auto">
          <a:xfrm>
            <a:off x="152400" y="5541963"/>
            <a:ext cx="8788400" cy="1184275"/>
            <a:chOff x="152280" y="5542200"/>
            <a:chExt cx="8787960" cy="1183320"/>
          </a:xfrm>
        </p:grpSpPr>
        <p:sp>
          <p:nvSpPr>
            <p:cNvPr id="1149" name="CustomShape 7"/>
            <p:cNvSpPr/>
            <p:nvPr/>
          </p:nvSpPr>
          <p:spPr>
            <a:xfrm>
              <a:off x="1980988" y="5542200"/>
              <a:ext cx="1600120" cy="1162699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1" name="CustomShape 9"/>
            <p:cNvSpPr/>
            <p:nvPr/>
          </p:nvSpPr>
          <p:spPr>
            <a:xfrm>
              <a:off x="3771599" y="5542200"/>
              <a:ext cx="1600120" cy="1162699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2" name="CustomShape 10"/>
            <p:cNvSpPr/>
            <p:nvPr/>
          </p:nvSpPr>
          <p:spPr>
            <a:xfrm>
              <a:off x="5562209" y="5542200"/>
              <a:ext cx="1600120" cy="1162699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9" name="CustomShape 32"/>
            <p:cNvSpPr/>
            <p:nvPr/>
          </p:nvSpPr>
          <p:spPr>
            <a:xfrm>
              <a:off x="152280" y="5542200"/>
              <a:ext cx="1600120" cy="1162699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0" name="CustomShape 31"/>
            <p:cNvSpPr/>
            <p:nvPr/>
          </p:nvSpPr>
          <p:spPr>
            <a:xfrm>
              <a:off x="7340120" y="5562820"/>
              <a:ext cx="1600120" cy="11627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56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61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19506" name="Picture 70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69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57200" y="515938"/>
            <a:ext cx="990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" name="CustomShape 19"/>
          <p:cNvSpPr/>
          <p:nvPr/>
        </p:nvSpPr>
        <p:spPr>
          <a:xfrm>
            <a:off x="152400" y="123031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 smtClean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CustomShape 1"/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1" name="CustomShape 2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2" name="CustomShape 3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3" name="CustomShape 4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4" name="CustomShape 5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5" name="CustomShape 6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6" name="CustomShape 7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7" name="CustomShape 8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8" name="CustomShape 9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9" name="CustomShape 10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0" name="CustomShape 11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1" name="CustomShape 12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2" name="CustomShape 13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3" name="CustomShape 14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4" name="CustomShape 15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5" name="CustomShape 16"/>
          <p:cNvSpPr/>
          <p:nvPr/>
        </p:nvSpPr>
        <p:spPr>
          <a:xfrm>
            <a:off x="7340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6" name="CustomShape 17">
            <a:hlinkClick r:id="rId2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21" name="CustomShape 22"/>
          <p:cNvSpPr/>
          <p:nvPr/>
        </p:nvSpPr>
        <p:spPr>
          <a:xfrm>
            <a:off x="19812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obed</a:t>
            </a:r>
            <a:endParaRPr lang="sk-SK"/>
          </a:p>
        </p:txBody>
      </p:sp>
      <p:sp>
        <p:nvSpPr>
          <p:cNvPr id="1222" name="CustomShape 23"/>
          <p:cNvSpPr/>
          <p:nvPr/>
        </p:nvSpPr>
        <p:spPr>
          <a:xfrm>
            <a:off x="37719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sendvič</a:t>
            </a:r>
            <a:endParaRPr lang="sk-SK"/>
          </a:p>
        </p:txBody>
      </p:sp>
      <p:sp>
        <p:nvSpPr>
          <p:cNvPr id="1223" name="CustomShape 24"/>
          <p:cNvSpPr/>
          <p:nvPr/>
        </p:nvSpPr>
        <p:spPr>
          <a:xfrm>
            <a:off x="5562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slané pečivo</a:t>
            </a:r>
            <a:endParaRPr lang="sk-SK"/>
          </a:p>
        </p:txBody>
      </p:sp>
      <p:sp>
        <p:nvSpPr>
          <p:cNvPr id="1224" name="CustomShape 25"/>
          <p:cNvSpPr/>
          <p:nvPr/>
        </p:nvSpPr>
        <p:spPr>
          <a:xfrm>
            <a:off x="7340600" y="1503363"/>
            <a:ext cx="1598613" cy="5778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tuniak</a:t>
            </a:r>
            <a:endParaRPr lang="sk-SK"/>
          </a:p>
          <a:p>
            <a:pPr algn="ctr"/>
            <a:endParaRPr lang="sk-SK"/>
          </a:p>
        </p:txBody>
      </p:sp>
      <p:sp>
        <p:nvSpPr>
          <p:cNvPr id="1225" name="CustomShape 26"/>
          <p:cNvSpPr/>
          <p:nvPr/>
        </p:nvSpPr>
        <p:spPr>
          <a:xfrm>
            <a:off x="7340600" y="28622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 </a:t>
            </a:r>
            <a:endParaRPr lang="sk-SK"/>
          </a:p>
        </p:txBody>
      </p:sp>
      <p:sp>
        <p:nvSpPr>
          <p:cNvPr id="1227" name="CustomShape 28"/>
          <p:cNvSpPr/>
          <p:nvPr/>
        </p:nvSpPr>
        <p:spPr>
          <a:xfrm>
            <a:off x="152400" y="5768975"/>
            <a:ext cx="1598613" cy="7000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4000" b="1">
                <a:solidFill>
                  <a:srgbClr val="000000"/>
                </a:solidFill>
                <a:latin typeface="Comic Sans MS" pitchFamily="66" charset="0"/>
              </a:rPr>
              <a:t>Clear</a:t>
            </a:r>
            <a:endParaRPr lang="sk-SK"/>
          </a:p>
        </p:txBody>
      </p:sp>
      <p:sp>
        <p:nvSpPr>
          <p:cNvPr id="1230" name="CustomShape 29"/>
          <p:cNvSpPr/>
          <p:nvPr/>
        </p:nvSpPr>
        <p:spPr>
          <a:xfrm>
            <a:off x="1524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pic>
        <p:nvPicPr>
          <p:cNvPr id="20506" name="Picture 72"/>
          <p:cNvPicPr>
            <a:picLocks noChangeAspect="1" noChangeArrowheads="1"/>
          </p:cNvPicPr>
          <p:nvPr/>
        </p:nvPicPr>
        <p:blipFill>
          <a:blip r:embed="rId3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34" name="CustomShape 32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5" name="CustomShape 33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7" name="CustomShape 35"/>
          <p:cNvSpPr/>
          <p:nvPr/>
        </p:nvSpPr>
        <p:spPr>
          <a:xfrm>
            <a:off x="3771900" y="5592763"/>
            <a:ext cx="1600200" cy="3032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zeleninová polievka</a:t>
            </a:r>
            <a:endParaRPr lang="sk-SK" sz="1200"/>
          </a:p>
        </p:txBody>
      </p:sp>
      <p:sp>
        <p:nvSpPr>
          <p:cNvPr id="1238" name="CustomShape 36"/>
          <p:cNvSpPr/>
          <p:nvPr/>
        </p:nvSpPr>
        <p:spPr>
          <a:xfrm>
            <a:off x="5562600" y="2862263"/>
            <a:ext cx="1600200" cy="2730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hrianka so syrom</a:t>
            </a:r>
            <a:endParaRPr lang="sk-SK"/>
          </a:p>
        </p:txBody>
      </p:sp>
      <p:sp>
        <p:nvSpPr>
          <p:cNvPr id="1239" name="CustomShape 37"/>
          <p:cNvSpPr/>
          <p:nvPr/>
        </p:nvSpPr>
        <p:spPr>
          <a:xfrm>
            <a:off x="55626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šalát</a:t>
            </a:r>
            <a:endParaRPr lang="sk-SK"/>
          </a:p>
        </p:txBody>
      </p:sp>
      <p:sp>
        <p:nvSpPr>
          <p:cNvPr id="1241" name="CustomShape 39"/>
          <p:cNvSpPr/>
          <p:nvPr/>
        </p:nvSpPr>
        <p:spPr>
          <a:xfrm>
            <a:off x="152400" y="41910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polievka</a:t>
            </a:r>
            <a:endParaRPr lang="sk-SK"/>
          </a:p>
        </p:txBody>
      </p:sp>
      <p:sp>
        <p:nvSpPr>
          <p:cNvPr id="1242" name="CustomShape 40"/>
          <p:cNvSpPr/>
          <p:nvPr/>
        </p:nvSpPr>
        <p:spPr>
          <a:xfrm>
            <a:off x="1981200" y="41910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>
                <a:solidFill>
                  <a:srgbClr val="000000"/>
                </a:solidFill>
                <a:latin typeface="Comic Sans MS" pitchFamily="66" charset="0"/>
              </a:rPr>
              <a:t>kuracia polievka</a:t>
            </a:r>
            <a:endParaRPr lang="sk-SK" sz="1400"/>
          </a:p>
        </p:txBody>
      </p:sp>
      <p:sp>
        <p:nvSpPr>
          <p:cNvPr id="1243" name="CustomShape 41"/>
          <p:cNvSpPr/>
          <p:nvPr/>
        </p:nvSpPr>
        <p:spPr>
          <a:xfrm>
            <a:off x="37719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paradajková polievka</a:t>
            </a:r>
            <a:endParaRPr lang="sk-SK" sz="1200"/>
          </a:p>
        </p:txBody>
      </p:sp>
      <p:sp>
        <p:nvSpPr>
          <p:cNvPr id="1244" name="CustomShape 42"/>
          <p:cNvSpPr/>
          <p:nvPr/>
        </p:nvSpPr>
        <p:spPr>
          <a:xfrm>
            <a:off x="7340600" y="284797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hrianka s fazuľou</a:t>
            </a:r>
            <a:endParaRPr lang="sk-SK" sz="1200"/>
          </a:p>
        </p:txBody>
      </p:sp>
      <p:sp>
        <p:nvSpPr>
          <p:cNvPr id="1245" name="CustomShape 43"/>
          <p:cNvSpPr/>
          <p:nvPr/>
        </p:nvSpPr>
        <p:spPr>
          <a:xfrm>
            <a:off x="3771900" y="28924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kurča</a:t>
            </a:r>
            <a:endParaRPr lang="sk-SK"/>
          </a:p>
        </p:txBody>
      </p:sp>
      <p:sp>
        <p:nvSpPr>
          <p:cNvPr id="1246" name="CustomShape 44"/>
          <p:cNvSpPr/>
          <p:nvPr/>
        </p:nvSpPr>
        <p:spPr>
          <a:xfrm>
            <a:off x="1981200" y="2909888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šunka</a:t>
            </a:r>
            <a:endParaRPr lang="sk-SK"/>
          </a:p>
        </p:txBody>
      </p:sp>
      <p:sp>
        <p:nvSpPr>
          <p:cNvPr id="1247" name="CustomShape 45"/>
          <p:cNvSpPr/>
          <p:nvPr/>
        </p:nvSpPr>
        <p:spPr>
          <a:xfrm>
            <a:off x="152400" y="2874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syr</a:t>
            </a:r>
            <a:endParaRPr lang="sk-SK"/>
          </a:p>
        </p:txBody>
      </p:sp>
      <p:pic>
        <p:nvPicPr>
          <p:cNvPr id="20519" name="Picture 5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0" y="1752600"/>
            <a:ext cx="990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0" name="Picture 5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68763" y="1752600"/>
            <a:ext cx="990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1" name="Picture 5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68763" y="3157538"/>
            <a:ext cx="881062" cy="87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2" name="Picture 5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00300" y="3124200"/>
            <a:ext cx="876300" cy="874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3" name="Picture 5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594600" y="1727200"/>
            <a:ext cx="109220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4" name="Picture 6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791200" y="3073400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5" name="Picture 6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57200" y="3073400"/>
            <a:ext cx="1041400" cy="104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6" name="Picture 6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956300" y="1841500"/>
            <a:ext cx="89852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7" name="Picture 6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57200" y="5768975"/>
            <a:ext cx="892175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8" name="Picture 6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286000" y="5791200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9" name="Picture 65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349500" y="4483100"/>
            <a:ext cx="850900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0" name="Picture 66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165600" y="4483100"/>
            <a:ext cx="812800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1" name="Picture 71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165600" y="5900738"/>
            <a:ext cx="784225" cy="78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2" name="Picture 73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46100" y="4432300"/>
            <a:ext cx="901700" cy="90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3" name="Picture 76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5956300" y="4457700"/>
            <a:ext cx="963613" cy="96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4" name="Picture 90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518400" y="3022600"/>
            <a:ext cx="1168400" cy="116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64" name="CustomShape 46"/>
          <p:cNvSpPr/>
          <p:nvPr/>
        </p:nvSpPr>
        <p:spPr>
          <a:xfrm>
            <a:off x="1955800" y="5541963"/>
            <a:ext cx="1600200" cy="3032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>
                <a:solidFill>
                  <a:srgbClr val="000000"/>
                </a:solidFill>
                <a:latin typeface="Comic Sans MS" pitchFamily="66" charset="0"/>
              </a:rPr>
              <a:t>hubová polievka</a:t>
            </a:r>
            <a:endParaRPr lang="sk-SK"/>
          </a:p>
        </p:txBody>
      </p:sp>
      <p:sp>
        <p:nvSpPr>
          <p:cNvPr id="1265" name="CustomShape 47"/>
          <p:cNvSpPr/>
          <p:nvPr/>
        </p:nvSpPr>
        <p:spPr>
          <a:xfrm>
            <a:off x="152400" y="5541963"/>
            <a:ext cx="1598613" cy="3032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>
                <a:solidFill>
                  <a:srgbClr val="000000"/>
                </a:solidFill>
                <a:latin typeface="Comic Sans MS" pitchFamily="66" charset="0"/>
              </a:rPr>
              <a:t>mrkvová polievka</a:t>
            </a:r>
            <a:endParaRPr lang="sk-SK"/>
          </a:p>
        </p:txBody>
      </p:sp>
      <p:sp>
        <p:nvSpPr>
          <p:cNvPr id="20537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240087" cy="1244600"/>
          </a:xfrm>
        </p:spPr>
        <p:txBody>
          <a:bodyPr/>
          <a:lstStyle/>
          <a:p>
            <a:pPr eaLnBrk="1" hangingPunct="1"/>
            <a:r>
              <a:rPr lang="sk-SK" smtClean="0"/>
              <a:t>obed</a:t>
            </a:r>
            <a:endParaRPr lang="en-US" smtClean="0"/>
          </a:p>
        </p:txBody>
      </p:sp>
      <p:sp>
        <p:nvSpPr>
          <p:cNvPr id="69" name="CustomShape 31"/>
          <p:cNvSpPr/>
          <p:nvPr/>
        </p:nvSpPr>
        <p:spPr>
          <a:xfrm>
            <a:off x="7340600" y="55626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68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20544" name="Picture 70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" name="Picture 69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457200" y="515938"/>
            <a:ext cx="990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" name="CustomShape 19"/>
          <p:cNvSpPr/>
          <p:nvPr/>
        </p:nvSpPr>
        <p:spPr>
          <a:xfrm>
            <a:off x="152400" y="123031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 smtClean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CustomShape 1"/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8" name="CustomShape 2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9" name="CustomShape 3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0" name="CustomShape 4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1" name="CustomShape 5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2" name="CustomShape 6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3" name="CustomShape 7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4" name="CustomShape 8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5" name="CustomShape 9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6" name="CustomShape 10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7" name="CustomShape 11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8" name="CustomShape 12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9" name="CustomShape 13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0" name="CustomShape 14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1" name="CustomShape 15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2" name="CustomShape 16"/>
          <p:cNvSpPr/>
          <p:nvPr/>
        </p:nvSpPr>
        <p:spPr>
          <a:xfrm>
            <a:off x="7340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3" name="CustomShape 17">
            <a:hlinkClick r:id="rId2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8" name="CustomShape 22"/>
          <p:cNvSpPr/>
          <p:nvPr/>
        </p:nvSpPr>
        <p:spPr>
          <a:xfrm>
            <a:off x="19812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mäso</a:t>
            </a:r>
            <a:endParaRPr lang="sk-SK"/>
          </a:p>
        </p:txBody>
      </p:sp>
      <p:sp>
        <p:nvSpPr>
          <p:cNvPr id="1289" name="CustomShape 23"/>
          <p:cNvSpPr/>
          <p:nvPr/>
        </p:nvSpPr>
        <p:spPr>
          <a:xfrm>
            <a:off x="37719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slanina</a:t>
            </a:r>
            <a:endParaRPr lang="sk-SK"/>
          </a:p>
        </p:txBody>
      </p:sp>
      <p:sp>
        <p:nvSpPr>
          <p:cNvPr id="1290" name="CustomShape 24"/>
          <p:cNvSpPr/>
          <p:nvPr/>
        </p:nvSpPr>
        <p:spPr>
          <a:xfrm>
            <a:off x="5562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hovädzie</a:t>
            </a:r>
            <a:endParaRPr lang="sk-SK"/>
          </a:p>
        </p:txBody>
      </p:sp>
      <p:sp>
        <p:nvSpPr>
          <p:cNvPr id="1291" name="CustomShape 25"/>
          <p:cNvSpPr/>
          <p:nvPr/>
        </p:nvSpPr>
        <p:spPr>
          <a:xfrm>
            <a:off x="7340600" y="1503363"/>
            <a:ext cx="1598613" cy="5778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tuniak</a:t>
            </a:r>
            <a:endParaRPr lang="sk-SK"/>
          </a:p>
          <a:p>
            <a:pPr algn="ctr"/>
            <a:endParaRPr lang="sk-SK"/>
          </a:p>
        </p:txBody>
      </p:sp>
      <p:sp>
        <p:nvSpPr>
          <p:cNvPr id="1292" name="CustomShape 26"/>
          <p:cNvSpPr/>
          <p:nvPr/>
        </p:nvSpPr>
        <p:spPr>
          <a:xfrm>
            <a:off x="7340600" y="28622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 </a:t>
            </a:r>
            <a:endParaRPr lang="sk-SK"/>
          </a:p>
        </p:txBody>
      </p:sp>
      <p:sp>
        <p:nvSpPr>
          <p:cNvPr id="1297" name="CustomShape 29"/>
          <p:cNvSpPr/>
          <p:nvPr/>
        </p:nvSpPr>
        <p:spPr>
          <a:xfrm>
            <a:off x="1524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pic>
        <p:nvPicPr>
          <p:cNvPr id="21529" name="Picture 72"/>
          <p:cNvPicPr>
            <a:picLocks noChangeAspect="1" noChangeArrowheads="1"/>
          </p:cNvPicPr>
          <p:nvPr/>
        </p:nvPicPr>
        <p:blipFill>
          <a:blip r:embed="rId3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02" name="CustomShape 33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3" name="CustomShape 34"/>
          <p:cNvSpPr/>
          <p:nvPr/>
        </p:nvSpPr>
        <p:spPr>
          <a:xfrm>
            <a:off x="73406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 </a:t>
            </a:r>
            <a:endParaRPr lang="sk-SK"/>
          </a:p>
        </p:txBody>
      </p:sp>
      <p:sp>
        <p:nvSpPr>
          <p:cNvPr id="1304" name="CustomShape 35"/>
          <p:cNvSpPr/>
          <p:nvPr/>
        </p:nvSpPr>
        <p:spPr>
          <a:xfrm>
            <a:off x="5562600" y="28622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>
                <a:solidFill>
                  <a:srgbClr val="000000"/>
                </a:solidFill>
                <a:latin typeface="Comic Sans MS" pitchFamily="66" charset="0"/>
              </a:rPr>
              <a:t>bravčová kotleta</a:t>
            </a:r>
            <a:endParaRPr lang="sk-SK" sz="1400"/>
          </a:p>
        </p:txBody>
      </p:sp>
      <p:sp>
        <p:nvSpPr>
          <p:cNvPr id="1305" name="CustomShape 36"/>
          <p:cNvSpPr/>
          <p:nvPr/>
        </p:nvSpPr>
        <p:spPr>
          <a:xfrm>
            <a:off x="3763963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kreveta</a:t>
            </a:r>
            <a:endParaRPr lang="sk-SK"/>
          </a:p>
        </p:txBody>
      </p:sp>
      <p:sp>
        <p:nvSpPr>
          <p:cNvPr id="1307" name="CustomShape 38"/>
          <p:cNvSpPr/>
          <p:nvPr/>
        </p:nvSpPr>
        <p:spPr>
          <a:xfrm>
            <a:off x="152400" y="41910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ryba</a:t>
            </a:r>
            <a:endParaRPr lang="sk-SK"/>
          </a:p>
        </p:txBody>
      </p:sp>
      <p:sp>
        <p:nvSpPr>
          <p:cNvPr id="1308" name="CustomShape 39"/>
          <p:cNvSpPr/>
          <p:nvPr/>
        </p:nvSpPr>
        <p:spPr>
          <a:xfrm>
            <a:off x="1981200" y="41910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mleté mäso</a:t>
            </a:r>
            <a:endParaRPr lang="sk-SK"/>
          </a:p>
        </p:txBody>
      </p:sp>
      <p:sp>
        <p:nvSpPr>
          <p:cNvPr id="1309" name="CustomShape 40"/>
          <p:cNvSpPr/>
          <p:nvPr/>
        </p:nvSpPr>
        <p:spPr>
          <a:xfrm>
            <a:off x="7340600" y="284797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fašírky</a:t>
            </a:r>
            <a:endParaRPr lang="sk-SK"/>
          </a:p>
        </p:txBody>
      </p:sp>
      <p:sp>
        <p:nvSpPr>
          <p:cNvPr id="1310" name="CustomShape 41"/>
          <p:cNvSpPr/>
          <p:nvPr/>
        </p:nvSpPr>
        <p:spPr>
          <a:xfrm>
            <a:off x="3771900" y="28924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kuracie</a:t>
            </a:r>
            <a:endParaRPr lang="sk-SK"/>
          </a:p>
        </p:txBody>
      </p:sp>
      <p:sp>
        <p:nvSpPr>
          <p:cNvPr id="1311" name="CustomShape 42"/>
          <p:cNvSpPr/>
          <p:nvPr/>
        </p:nvSpPr>
        <p:spPr>
          <a:xfrm>
            <a:off x="1981200" y="2909888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šunka</a:t>
            </a:r>
            <a:endParaRPr lang="sk-SK"/>
          </a:p>
        </p:txBody>
      </p:sp>
      <p:sp>
        <p:nvSpPr>
          <p:cNvPr id="1312" name="CustomShape 43"/>
          <p:cNvSpPr/>
          <p:nvPr/>
        </p:nvSpPr>
        <p:spPr>
          <a:xfrm>
            <a:off x="152400" y="2874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jahňacie</a:t>
            </a:r>
            <a:endParaRPr lang="sk-SK"/>
          </a:p>
        </p:txBody>
      </p:sp>
      <p:pic>
        <p:nvPicPr>
          <p:cNvPr id="21540" name="Picture 5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8763" y="3157538"/>
            <a:ext cx="881062" cy="87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41" name="Picture 5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00300" y="3124200"/>
            <a:ext cx="876300" cy="874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42" name="Picture 5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94600" y="1727200"/>
            <a:ext cx="109220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16" name="CustomShape 44"/>
          <p:cNvSpPr/>
          <p:nvPr/>
        </p:nvSpPr>
        <p:spPr>
          <a:xfrm>
            <a:off x="5562600" y="4191000"/>
            <a:ext cx="1600200" cy="3032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>
                <a:solidFill>
                  <a:srgbClr val="000000"/>
                </a:solidFill>
                <a:latin typeface="Comic Sans MS" pitchFamily="66" charset="0"/>
              </a:rPr>
              <a:t>rybie prsty</a:t>
            </a:r>
            <a:endParaRPr lang="sk-SK"/>
          </a:p>
        </p:txBody>
      </p:sp>
      <p:sp>
        <p:nvSpPr>
          <p:cNvPr id="1317" name="CustomShape 45"/>
          <p:cNvSpPr/>
          <p:nvPr/>
        </p:nvSpPr>
        <p:spPr>
          <a:xfrm>
            <a:off x="7340600" y="4191000"/>
            <a:ext cx="1600200" cy="3032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>
                <a:solidFill>
                  <a:srgbClr val="000000"/>
                </a:solidFill>
                <a:latin typeface="Comic Sans MS" pitchFamily="66" charset="0"/>
              </a:rPr>
              <a:t>párky</a:t>
            </a:r>
            <a:endParaRPr lang="sk-SK"/>
          </a:p>
        </p:txBody>
      </p:sp>
      <p:pic>
        <p:nvPicPr>
          <p:cNvPr id="21545" name="Picture 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09800" y="1752600"/>
            <a:ext cx="85725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46" name="Picture 9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889250" y="2159000"/>
            <a:ext cx="508000" cy="50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47" name="Picture 9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747000" y="4419600"/>
            <a:ext cx="8001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48" name="Picture 9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924550" y="4451350"/>
            <a:ext cx="874713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49" name="Picture 9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00050" y="4365625"/>
            <a:ext cx="104775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50" name="Picture 9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330450" y="4419600"/>
            <a:ext cx="944563" cy="94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51" name="Picture 99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886200" y="4310063"/>
            <a:ext cx="1327150" cy="132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52" name="Picture 100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076700" y="1793875"/>
            <a:ext cx="873125" cy="87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53" name="Picture 101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57200" y="3136900"/>
            <a:ext cx="86360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54" name="Picture 102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924550" y="1682750"/>
            <a:ext cx="9525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55" name="Picture 103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924550" y="3124200"/>
            <a:ext cx="10287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56" name="Picture 105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594600" y="3124200"/>
            <a:ext cx="914400" cy="91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57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4122737" cy="1244600"/>
          </a:xfrm>
        </p:spPr>
        <p:txBody>
          <a:bodyPr/>
          <a:lstStyle/>
          <a:p>
            <a:pPr eaLnBrk="1" hangingPunct="1"/>
            <a:r>
              <a:rPr lang="sk-SK" smtClean="0"/>
              <a:t>Mäso a ryby</a:t>
            </a:r>
            <a:endParaRPr lang="en-US" smtClean="0"/>
          </a:p>
        </p:txBody>
      </p:sp>
      <p:sp>
        <p:nvSpPr>
          <p:cNvPr id="66" name="CustomShape 32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31"/>
          <p:cNvSpPr/>
          <p:nvPr/>
        </p:nvSpPr>
        <p:spPr>
          <a:xfrm>
            <a:off x="7340600" y="55626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65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21565" name="Picture 70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" name="Picture 69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457200" y="515938"/>
            <a:ext cx="990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" name="CustomShape 19"/>
          <p:cNvSpPr/>
          <p:nvPr/>
        </p:nvSpPr>
        <p:spPr>
          <a:xfrm>
            <a:off x="152400" y="123031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 smtClean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4"/>
          <p:cNvSpPr/>
          <p:nvPr/>
        </p:nvSpPr>
        <p:spPr>
          <a:xfrm>
            <a:off x="3757613" y="2874963"/>
            <a:ext cx="1600200" cy="1163637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" name="CustomShape 46">
            <a:hlinkClick r:id="rId3" action="ppaction://hlinksldjump"/>
          </p:cNvPr>
          <p:cNvSpPr/>
          <p:nvPr/>
        </p:nvSpPr>
        <p:spPr>
          <a:xfrm>
            <a:off x="152400" y="55419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7" name="CustomShape 49"/>
          <p:cNvSpPr/>
          <p:nvPr/>
        </p:nvSpPr>
        <p:spPr>
          <a:xfrm>
            <a:off x="152400" y="5541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Moje príbehy</a:t>
            </a:r>
            <a:endParaRPr lang="sk-SK" dirty="0"/>
          </a:p>
        </p:txBody>
      </p:sp>
      <p:sp>
        <p:nvSpPr>
          <p:cNvPr id="163" name="CustomShape 45">
            <a:hlinkClick r:id="rId4" action="ppaction://hlinksldjump"/>
          </p:cNvPr>
          <p:cNvSpPr/>
          <p:nvPr/>
        </p:nvSpPr>
        <p:spPr>
          <a:xfrm>
            <a:off x="3771900" y="1503363"/>
            <a:ext cx="1600200" cy="1163637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" name="CustomShape 1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2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" name="CustomShape 3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9" name="CustomShape 4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" name="CustomShape 6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2" name="CustomShape 7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" name="CustomShape 8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4" name="CustomShape 9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5" name="CustomShape 10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" name="CustomShape 11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" name="CustomShape 12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" name="CustomShape 13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9" name="CustomShape 14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" name="CustomShape 15"/>
          <p:cNvSpPr/>
          <p:nvPr/>
        </p:nvSpPr>
        <p:spPr>
          <a:xfrm>
            <a:off x="7340600" y="1503363"/>
            <a:ext cx="1600200" cy="1163637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1" name="CustomShape 16">
            <a:hlinkClick r:id="rId5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" name="CustomShape 20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 dirty="0"/>
          </a:p>
        </p:txBody>
      </p:sp>
      <p:sp>
        <p:nvSpPr>
          <p:cNvPr id="137" name="CustomShape 22"/>
          <p:cNvSpPr/>
          <p:nvPr/>
        </p:nvSpPr>
        <p:spPr>
          <a:xfrm>
            <a:off x="19812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Comic Sans MS" pitchFamily="66" charset="0"/>
              </a:rPr>
              <a:t>Template</a:t>
            </a:r>
            <a:endParaRPr lang="sk-SK" dirty="0"/>
          </a:p>
        </p:txBody>
      </p:sp>
      <p:sp>
        <p:nvSpPr>
          <p:cNvPr id="139" name="CustomShape 24"/>
          <p:cNvSpPr/>
          <p:nvPr/>
        </p:nvSpPr>
        <p:spPr>
          <a:xfrm>
            <a:off x="5562600" y="1503363"/>
            <a:ext cx="1600200" cy="4556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 dirty="0">
                <a:solidFill>
                  <a:srgbClr val="000000"/>
                </a:solidFill>
                <a:latin typeface="Comic Sans MS" pitchFamily="66" charset="0"/>
              </a:rPr>
              <a:t>Neviem nájsť, čo chcem povedať</a:t>
            </a:r>
            <a:r>
              <a:rPr lang="en-US" sz="1200" dirty="0">
                <a:solidFill>
                  <a:srgbClr val="000000"/>
                </a:solidFill>
                <a:latin typeface="Comic Sans MS" pitchFamily="66" charset="0"/>
              </a:rPr>
              <a:t>.</a:t>
            </a:r>
            <a:endParaRPr lang="sk-SK" dirty="0"/>
          </a:p>
        </p:txBody>
      </p:sp>
      <p:sp>
        <p:nvSpPr>
          <p:cNvPr id="140" name="CustomShape 25"/>
          <p:cNvSpPr/>
          <p:nvPr/>
        </p:nvSpPr>
        <p:spPr>
          <a:xfrm>
            <a:off x="73406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dovidenia</a:t>
            </a:r>
            <a:endParaRPr lang="sk-SK" dirty="0"/>
          </a:p>
        </p:txBody>
      </p:sp>
      <p:sp>
        <p:nvSpPr>
          <p:cNvPr id="141" name="CustomShape 26"/>
          <p:cNvSpPr/>
          <p:nvPr/>
        </p:nvSpPr>
        <p:spPr>
          <a:xfrm>
            <a:off x="1524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Mám sa dobre</a:t>
            </a:r>
            <a:endParaRPr lang="sk-SK" dirty="0"/>
          </a:p>
        </p:txBody>
      </p:sp>
      <p:sp>
        <p:nvSpPr>
          <p:cNvPr id="142" name="CustomShape 27"/>
          <p:cNvSpPr/>
          <p:nvPr/>
        </p:nvSpPr>
        <p:spPr>
          <a:xfrm>
            <a:off x="19812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Comic Sans MS" pitchFamily="66" charset="0"/>
              </a:rPr>
              <a:t>ok</a:t>
            </a:r>
            <a:endParaRPr lang="sk-SK" dirty="0"/>
          </a:p>
        </p:txBody>
      </p:sp>
      <p:sp>
        <p:nvSpPr>
          <p:cNvPr id="143" name="CustomShape 28"/>
          <p:cNvSpPr/>
          <p:nvPr/>
        </p:nvSpPr>
        <p:spPr>
          <a:xfrm>
            <a:off x="3771900" y="2854325"/>
            <a:ext cx="1600200" cy="2730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 dirty="0">
                <a:solidFill>
                  <a:srgbClr val="000000"/>
                </a:solidFill>
                <a:latin typeface="Comic Sans MS" pitchFamily="66" charset="0"/>
              </a:rPr>
              <a:t>Nie je mi dobre</a:t>
            </a:r>
            <a:endParaRPr lang="sk-SK" dirty="0"/>
          </a:p>
        </p:txBody>
      </p:sp>
      <p:sp>
        <p:nvSpPr>
          <p:cNvPr id="144" name="CustomShape 29"/>
          <p:cNvSpPr/>
          <p:nvPr/>
        </p:nvSpPr>
        <p:spPr>
          <a:xfrm>
            <a:off x="1524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prepáč</a:t>
            </a:r>
            <a:endParaRPr lang="sk-SK" dirty="0"/>
          </a:p>
        </p:txBody>
      </p:sp>
      <p:sp>
        <p:nvSpPr>
          <p:cNvPr id="145" name="CustomShape 30"/>
          <p:cNvSpPr/>
          <p:nvPr/>
        </p:nvSpPr>
        <p:spPr>
          <a:xfrm>
            <a:off x="5562600" y="2854325"/>
            <a:ext cx="1600200" cy="2984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prosím</a:t>
            </a:r>
            <a:endParaRPr lang="sk-SK" dirty="0"/>
          </a:p>
        </p:txBody>
      </p:sp>
      <p:sp>
        <p:nvSpPr>
          <p:cNvPr id="146" name="CustomShape 31"/>
          <p:cNvSpPr/>
          <p:nvPr/>
        </p:nvSpPr>
        <p:spPr>
          <a:xfrm>
            <a:off x="73406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ďakujem</a:t>
            </a:r>
            <a:endParaRPr lang="sk-SK" dirty="0"/>
          </a:p>
        </p:txBody>
      </p:sp>
      <p:sp>
        <p:nvSpPr>
          <p:cNvPr id="147" name="CustomShape 32"/>
          <p:cNvSpPr/>
          <p:nvPr/>
        </p:nvSpPr>
        <p:spPr>
          <a:xfrm>
            <a:off x="19812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pardon</a:t>
            </a:r>
            <a:endParaRPr lang="sk-SK" dirty="0"/>
          </a:p>
        </p:txBody>
      </p:sp>
      <p:sp>
        <p:nvSpPr>
          <p:cNvPr id="148" name="CustomShape 33"/>
          <p:cNvSpPr/>
          <p:nvPr/>
        </p:nvSpPr>
        <p:spPr>
          <a:xfrm>
            <a:off x="3771900" y="4170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možno</a:t>
            </a:r>
            <a:endParaRPr lang="sk-SK" dirty="0"/>
          </a:p>
        </p:txBody>
      </p:sp>
      <p:sp>
        <p:nvSpPr>
          <p:cNvPr id="149" name="CustomShape 34"/>
          <p:cNvSpPr/>
          <p:nvPr/>
        </p:nvSpPr>
        <p:spPr>
          <a:xfrm>
            <a:off x="554355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naozaj</a:t>
            </a:r>
            <a:endParaRPr lang="sk-SK" dirty="0"/>
          </a:p>
        </p:txBody>
      </p:sp>
      <p:sp>
        <p:nvSpPr>
          <p:cNvPr id="150" name="CustomShape 35"/>
          <p:cNvSpPr/>
          <p:nvPr/>
        </p:nvSpPr>
        <p:spPr>
          <a:xfrm>
            <a:off x="73406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Neviem</a:t>
            </a:r>
            <a:endParaRPr lang="sk-SK" dirty="0"/>
          </a:p>
        </p:txBody>
      </p:sp>
      <p:sp>
        <p:nvSpPr>
          <p:cNvPr id="151" name="CustomShape 36"/>
          <p:cNvSpPr/>
          <p:nvPr/>
        </p:nvSpPr>
        <p:spPr>
          <a:xfrm>
            <a:off x="1981200" y="5541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Ľúbim Ťa</a:t>
            </a:r>
            <a:endParaRPr lang="sk-SK" dirty="0"/>
          </a:p>
        </p:txBody>
      </p:sp>
      <p:sp>
        <p:nvSpPr>
          <p:cNvPr id="152" name="CustomShape 37"/>
          <p:cNvSpPr/>
          <p:nvPr/>
        </p:nvSpPr>
        <p:spPr>
          <a:xfrm>
            <a:off x="3771900" y="5541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ale</a:t>
            </a:r>
            <a:endParaRPr lang="sk-SK" dirty="0"/>
          </a:p>
        </p:txBody>
      </p:sp>
      <p:sp>
        <p:nvSpPr>
          <p:cNvPr id="153" name="CustomShape 38"/>
          <p:cNvSpPr/>
          <p:nvPr/>
        </p:nvSpPr>
        <p:spPr>
          <a:xfrm>
            <a:off x="5562600" y="5541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Au</a:t>
            </a:r>
            <a:endParaRPr lang="sk-SK" dirty="0"/>
          </a:p>
        </p:txBody>
      </p:sp>
      <p:sp>
        <p:nvSpPr>
          <p:cNvPr id="154" name="CustomShape 39"/>
          <p:cNvSpPr/>
          <p:nvPr/>
        </p:nvSpPr>
        <p:spPr>
          <a:xfrm>
            <a:off x="7340600" y="55626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Comic Sans MS" pitchFamily="66" charset="0"/>
              </a:rPr>
              <a:t>Delete Word</a:t>
            </a:r>
            <a:endParaRPr lang="sk-SK" dirty="0"/>
          </a:p>
        </p:txBody>
      </p:sp>
      <p:sp>
        <p:nvSpPr>
          <p:cNvPr id="159" name="CustomShape 42"/>
          <p:cNvSpPr/>
          <p:nvPr/>
        </p:nvSpPr>
        <p:spPr>
          <a:xfrm>
            <a:off x="7340600" y="5541963"/>
            <a:ext cx="1598613" cy="1163637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160" name="CustomShape 43"/>
          <p:cNvSpPr/>
          <p:nvPr/>
        </p:nvSpPr>
        <p:spPr>
          <a:xfrm>
            <a:off x="7340600" y="5541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takže</a:t>
            </a:r>
            <a:endParaRPr lang="sk-SK" dirty="0"/>
          </a:p>
        </p:txBody>
      </p:sp>
      <p:pic>
        <p:nvPicPr>
          <p:cNvPr id="4137" name="Picture 91"/>
          <p:cNvPicPr>
            <a:picLocks noChangeAspect="1" noChangeArrowheads="1"/>
          </p:cNvPicPr>
          <p:nvPr/>
        </p:nvPicPr>
        <p:blipFill>
          <a:blip r:embed="rId6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2" name="CustomShape 44">
            <a:hlinkClick r:id="rId7" action="ppaction://hlinksldjump"/>
          </p:cNvPr>
          <p:cNvSpPr/>
          <p:nvPr/>
        </p:nvSpPr>
        <p:spPr>
          <a:xfrm>
            <a:off x="19812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GB" dirty="0"/>
          </a:p>
        </p:txBody>
      </p:sp>
      <p:sp>
        <p:nvSpPr>
          <p:cNvPr id="165" name="CustomShape 47"/>
          <p:cNvSpPr/>
          <p:nvPr/>
        </p:nvSpPr>
        <p:spPr>
          <a:xfrm>
            <a:off x="19812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O mne</a:t>
            </a:r>
            <a:endParaRPr lang="sk-SK" dirty="0"/>
          </a:p>
        </p:txBody>
      </p:sp>
      <p:sp>
        <p:nvSpPr>
          <p:cNvPr id="166" name="CustomShape 48"/>
          <p:cNvSpPr/>
          <p:nvPr/>
        </p:nvSpPr>
        <p:spPr>
          <a:xfrm>
            <a:off x="3757613" y="15160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Slang</a:t>
            </a:r>
            <a:endParaRPr lang="sk-SK" dirty="0"/>
          </a:p>
        </p:txBody>
      </p:sp>
      <p:pic>
        <p:nvPicPr>
          <p:cNvPr id="4141" name="Picture 9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654925" y="1863725"/>
            <a:ext cx="725488" cy="72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42" name="Picture 98"/>
          <p:cNvPicPr>
            <a:picLocks noChangeAspect="1" noChangeArrowheads="1"/>
          </p:cNvPicPr>
          <p:nvPr/>
        </p:nvPicPr>
        <p:blipFill>
          <a:blip r:embed="rId9" cstate="print"/>
          <a:srcRect t="34023" r="49609"/>
          <a:stretch>
            <a:fillRect/>
          </a:stretch>
        </p:blipFill>
        <p:spPr bwMode="auto">
          <a:xfrm>
            <a:off x="8242300" y="1905000"/>
            <a:ext cx="492125" cy="64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43" name="Picture 99"/>
          <p:cNvPicPr>
            <a:picLocks noChangeAspect="1" noChangeArrowheads="1"/>
          </p:cNvPicPr>
          <p:nvPr/>
        </p:nvPicPr>
        <p:blipFill>
          <a:blip r:embed="rId10" cstate="print"/>
          <a:srcRect t="48398"/>
          <a:stretch>
            <a:fillRect/>
          </a:stretch>
        </p:blipFill>
        <p:spPr bwMode="auto">
          <a:xfrm>
            <a:off x="3771900" y="5900738"/>
            <a:ext cx="1625600" cy="83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44" name="Picture 10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943600" y="5768975"/>
            <a:ext cx="852488" cy="85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45" name="Picture 102"/>
          <p:cNvPicPr>
            <a:picLocks noChangeAspect="1" noChangeArrowheads="1"/>
          </p:cNvPicPr>
          <p:nvPr/>
        </p:nvPicPr>
        <p:blipFill>
          <a:blip r:embed="rId12" cstate="print"/>
          <a:srcRect b="39609"/>
          <a:stretch>
            <a:fillRect/>
          </a:stretch>
        </p:blipFill>
        <p:spPr bwMode="auto">
          <a:xfrm>
            <a:off x="3857625" y="3092450"/>
            <a:ext cx="1428750" cy="86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46" name="Picture 10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338388" y="4495800"/>
            <a:ext cx="858837" cy="858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47" name="Picture 107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286000" y="5768975"/>
            <a:ext cx="911225" cy="91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48" name="Picture 109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46100" y="3116263"/>
            <a:ext cx="901700" cy="90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49" name="Picture 110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46100" y="4508500"/>
            <a:ext cx="8255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50" name="Picture 113"/>
          <p:cNvPicPr>
            <a:picLocks noChangeAspect="1" noChangeArrowheads="1"/>
          </p:cNvPicPr>
          <p:nvPr/>
        </p:nvPicPr>
        <p:blipFill>
          <a:blip r:embed="rId17" cstate="print"/>
          <a:srcRect r="45506"/>
          <a:stretch>
            <a:fillRect/>
          </a:stretch>
        </p:blipFill>
        <p:spPr bwMode="auto">
          <a:xfrm>
            <a:off x="2365375" y="1811338"/>
            <a:ext cx="434975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51" name="Picture 115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625725" y="1822450"/>
            <a:ext cx="727075" cy="72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6" name="CustomShape 54"/>
          <p:cNvSpPr/>
          <p:nvPr/>
        </p:nvSpPr>
        <p:spPr>
          <a:xfrm>
            <a:off x="2289175" y="1822450"/>
            <a:ext cx="1063625" cy="69215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153" name="Picture 117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2438400" y="3127375"/>
            <a:ext cx="758825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8" name="CustomShape 55"/>
          <p:cNvSpPr/>
          <p:nvPr/>
        </p:nvSpPr>
        <p:spPr>
          <a:xfrm>
            <a:off x="2365375" y="3157538"/>
            <a:ext cx="909638" cy="817562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155" name="Picture 119"/>
          <p:cNvPicPr>
            <a:picLocks noChangeAspect="1" noChangeArrowheads="1"/>
          </p:cNvPicPr>
          <p:nvPr/>
        </p:nvPicPr>
        <p:blipFill>
          <a:blip r:embed="rId20" cstate="print"/>
          <a:srcRect t="20273" r="49492"/>
          <a:stretch>
            <a:fillRect/>
          </a:stretch>
        </p:blipFill>
        <p:spPr bwMode="auto">
          <a:xfrm rot="2694600">
            <a:off x="6049963" y="3195638"/>
            <a:ext cx="482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0" name="Line 56"/>
          <p:cNvSpPr/>
          <p:nvPr/>
        </p:nvSpPr>
        <p:spPr>
          <a:xfrm flipH="1">
            <a:off x="6343650" y="3506788"/>
            <a:ext cx="328613" cy="327025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3" name="Line 58"/>
          <p:cNvSpPr/>
          <p:nvPr/>
        </p:nvSpPr>
        <p:spPr>
          <a:xfrm flipV="1">
            <a:off x="8380413" y="4722813"/>
            <a:ext cx="1587" cy="153987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4" name="Line 59"/>
          <p:cNvSpPr/>
          <p:nvPr/>
        </p:nvSpPr>
        <p:spPr>
          <a:xfrm flipV="1">
            <a:off x="8304213" y="4648200"/>
            <a:ext cx="1587" cy="1524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pic>
        <p:nvPicPr>
          <p:cNvPr id="4159" name="Picture 132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6054725" y="4592638"/>
            <a:ext cx="57785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" name="CustomShape 61"/>
          <p:cNvSpPr/>
          <p:nvPr/>
        </p:nvSpPr>
        <p:spPr>
          <a:xfrm>
            <a:off x="5943600" y="4568825"/>
            <a:ext cx="855663" cy="688975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161" name="Picture 134"/>
          <p:cNvPicPr>
            <a:picLocks noChangeAspect="1" noChangeArrowheads="1"/>
          </p:cNvPicPr>
          <p:nvPr/>
        </p:nvPicPr>
        <p:blipFill>
          <a:blip r:embed="rId9" cstate="print"/>
          <a:srcRect t="34023" r="49609"/>
          <a:stretch>
            <a:fillRect/>
          </a:stretch>
        </p:blipFill>
        <p:spPr bwMode="auto">
          <a:xfrm rot="2515200">
            <a:off x="4010025" y="4478338"/>
            <a:ext cx="492125" cy="64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62" name="Picture 135"/>
          <p:cNvPicPr>
            <a:picLocks noChangeAspect="1" noChangeArrowheads="1"/>
          </p:cNvPicPr>
          <p:nvPr/>
        </p:nvPicPr>
        <p:blipFill>
          <a:blip r:embed="rId9" cstate="print"/>
          <a:srcRect t="34023" r="49609"/>
          <a:stretch>
            <a:fillRect/>
          </a:stretch>
        </p:blipFill>
        <p:spPr bwMode="auto">
          <a:xfrm rot="-8284800">
            <a:off x="4521200" y="4662488"/>
            <a:ext cx="504825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63" name="Picture 138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7340600" y="3200400"/>
            <a:ext cx="735013" cy="73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64" name="Picture 139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978775" y="3022600"/>
            <a:ext cx="985838" cy="98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65" name="Title 2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240087" cy="1244600"/>
          </a:xfrm>
        </p:spPr>
        <p:txBody>
          <a:bodyPr/>
          <a:lstStyle/>
          <a:p>
            <a:pPr eaLnBrk="1" hangingPunct="1"/>
            <a:r>
              <a:rPr lang="sk-SK" dirty="0" smtClean="0"/>
              <a:t>rozhovor</a:t>
            </a:r>
            <a:endParaRPr lang="en-US" dirty="0" smtClean="0"/>
          </a:p>
        </p:txBody>
      </p:sp>
      <p:pic>
        <p:nvPicPr>
          <p:cNvPr id="4166" name="Picture 3"/>
          <p:cNvPicPr>
            <a:picLocks noChangeAspect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5921375" y="1922463"/>
            <a:ext cx="896938" cy="67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67" name="Picture 4"/>
          <p:cNvPicPr>
            <a:picLocks noChangeAspect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7702550" y="4337050"/>
            <a:ext cx="893763" cy="99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68" name="Picture 5"/>
          <p:cNvPicPr>
            <a:picLocks noChangeAspect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7610475" y="5818188"/>
            <a:ext cx="1073150" cy="80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1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94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 dirty="0"/>
          </a:p>
        </p:txBody>
      </p:sp>
      <p:pic>
        <p:nvPicPr>
          <p:cNvPr id="4174" name="Picture 70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75" name="Picture 1"/>
          <p:cNvPicPr>
            <a:picLocks noChangeAspect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3875088" y="1724025"/>
            <a:ext cx="1462087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76" name="Picture 7"/>
          <p:cNvPicPr>
            <a:picLocks noChangeAspect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328613" y="5711825"/>
            <a:ext cx="1335087" cy="85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" name="Picture 69"/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457200" y="515938"/>
            <a:ext cx="990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" name="CustomShape 19"/>
          <p:cNvSpPr/>
          <p:nvPr/>
        </p:nvSpPr>
        <p:spPr>
          <a:xfrm>
            <a:off x="152400" y="123031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 smtClean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CustomShape 1"/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2" name="CustomShape 2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3" name="CustomShape 3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4" name="CustomShape 4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5" name="CustomShape 5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6" name="CustomShape 6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7" name="CustomShape 7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8" name="CustomShape 8"/>
          <p:cNvSpPr/>
          <p:nvPr/>
        </p:nvSpPr>
        <p:spPr>
          <a:xfrm>
            <a:off x="3771900" y="4181475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9" name="CustomShape 9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0" name="CustomShape 10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1" name="CustomShape 11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2" name="CustomShape 12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3" name="CustomShape 13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4" name="CustomShape 14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5" name="CustomShape 15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6" name="CustomShape 16"/>
          <p:cNvSpPr/>
          <p:nvPr/>
        </p:nvSpPr>
        <p:spPr>
          <a:xfrm>
            <a:off x="7340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7" name="CustomShape 17">
            <a:hlinkClick r:id="rId3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2" name="CustomShape 22"/>
          <p:cNvSpPr/>
          <p:nvPr/>
        </p:nvSpPr>
        <p:spPr>
          <a:xfrm>
            <a:off x="19812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jedlo</a:t>
            </a:r>
            <a:endParaRPr lang="sk-SK"/>
          </a:p>
        </p:txBody>
      </p:sp>
      <p:sp>
        <p:nvSpPr>
          <p:cNvPr id="1353" name="CustomShape 23"/>
          <p:cNvSpPr/>
          <p:nvPr/>
        </p:nvSpPr>
        <p:spPr>
          <a:xfrm>
            <a:off x="3771900" y="1503363"/>
            <a:ext cx="1600200" cy="4460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 dirty="0">
                <a:solidFill>
                  <a:srgbClr val="000000"/>
                </a:solidFill>
                <a:latin typeface="Comic Sans MS" pitchFamily="66" charset="0"/>
              </a:rPr>
              <a:t>Anglické pečivo pasty</a:t>
            </a:r>
            <a:endParaRPr lang="sk-SK" sz="1200" dirty="0"/>
          </a:p>
        </p:txBody>
      </p:sp>
      <p:sp>
        <p:nvSpPr>
          <p:cNvPr id="1354" name="CustomShape 24"/>
          <p:cNvSpPr/>
          <p:nvPr/>
        </p:nvSpPr>
        <p:spPr>
          <a:xfrm>
            <a:off x="5562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špagety</a:t>
            </a:r>
            <a:endParaRPr lang="sk-SK"/>
          </a:p>
        </p:txBody>
      </p:sp>
      <p:sp>
        <p:nvSpPr>
          <p:cNvPr id="1355" name="CustomShape 25"/>
          <p:cNvSpPr/>
          <p:nvPr/>
        </p:nvSpPr>
        <p:spPr>
          <a:xfrm>
            <a:off x="7340600" y="1503363"/>
            <a:ext cx="1598613" cy="5778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cestoviny</a:t>
            </a:r>
            <a:endParaRPr lang="sk-SK"/>
          </a:p>
          <a:p>
            <a:pPr algn="ctr"/>
            <a:endParaRPr lang="sk-SK"/>
          </a:p>
        </p:txBody>
      </p:sp>
      <p:sp>
        <p:nvSpPr>
          <p:cNvPr id="1356" name="CustomShape 26"/>
          <p:cNvSpPr/>
          <p:nvPr/>
        </p:nvSpPr>
        <p:spPr>
          <a:xfrm>
            <a:off x="7340600" y="28622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 </a:t>
            </a:r>
            <a:endParaRPr lang="sk-SK"/>
          </a:p>
        </p:txBody>
      </p:sp>
      <p:sp>
        <p:nvSpPr>
          <p:cNvPr id="1361" name="CustomShape 29"/>
          <p:cNvSpPr/>
          <p:nvPr/>
        </p:nvSpPr>
        <p:spPr>
          <a:xfrm>
            <a:off x="1524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pic>
        <p:nvPicPr>
          <p:cNvPr id="22553" name="Picture 72"/>
          <p:cNvPicPr>
            <a:picLocks noChangeAspect="1" noChangeArrowheads="1"/>
          </p:cNvPicPr>
          <p:nvPr/>
        </p:nvPicPr>
        <p:blipFill>
          <a:blip r:embed="rId4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63" name="CustomShape 30"/>
          <p:cNvSpPr/>
          <p:nvPr/>
        </p:nvSpPr>
        <p:spPr>
          <a:xfrm rot="504600">
            <a:off x="4570413" y="3189288"/>
            <a:ext cx="922337" cy="15875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6" name="CustomShape 33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7" name="CustomShape 34"/>
          <p:cNvSpPr/>
          <p:nvPr/>
        </p:nvSpPr>
        <p:spPr>
          <a:xfrm>
            <a:off x="73406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 </a:t>
            </a:r>
            <a:endParaRPr lang="sk-SK"/>
          </a:p>
        </p:txBody>
      </p:sp>
      <p:sp>
        <p:nvSpPr>
          <p:cNvPr id="1368" name="CustomShape 35"/>
          <p:cNvSpPr/>
          <p:nvPr/>
        </p:nvSpPr>
        <p:spPr>
          <a:xfrm>
            <a:off x="5562600" y="28622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Čínske jedlo</a:t>
            </a:r>
            <a:endParaRPr lang="sk-SK"/>
          </a:p>
        </p:txBody>
      </p:sp>
      <p:sp>
        <p:nvSpPr>
          <p:cNvPr id="1369" name="CustomShape 36"/>
          <p:cNvSpPr/>
          <p:nvPr/>
        </p:nvSpPr>
        <p:spPr>
          <a:xfrm>
            <a:off x="3763963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koláč</a:t>
            </a:r>
            <a:endParaRPr lang="sk-SK"/>
          </a:p>
        </p:txBody>
      </p:sp>
      <p:sp>
        <p:nvSpPr>
          <p:cNvPr id="1371" name="CustomShape 38"/>
          <p:cNvSpPr/>
          <p:nvPr/>
        </p:nvSpPr>
        <p:spPr>
          <a:xfrm>
            <a:off x="3771900" y="2892425"/>
            <a:ext cx="1600199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 smtClean="0">
                <a:solidFill>
                  <a:srgbClr val="000000"/>
                </a:solidFill>
                <a:latin typeface="Comic Sans MS" pitchFamily="66" charset="0"/>
              </a:rPr>
              <a:t>varená večera</a:t>
            </a:r>
            <a:endParaRPr lang="sk-SK" dirty="0"/>
          </a:p>
        </p:txBody>
      </p:sp>
      <p:sp>
        <p:nvSpPr>
          <p:cNvPr id="1372" name="CustomShape 39"/>
          <p:cNvSpPr/>
          <p:nvPr/>
        </p:nvSpPr>
        <p:spPr>
          <a:xfrm>
            <a:off x="1981200" y="2909888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pizza</a:t>
            </a:r>
            <a:endParaRPr lang="sk-SK"/>
          </a:p>
        </p:txBody>
      </p:sp>
      <p:sp>
        <p:nvSpPr>
          <p:cNvPr id="1373" name="CustomShape 40"/>
          <p:cNvSpPr/>
          <p:nvPr/>
        </p:nvSpPr>
        <p:spPr>
          <a:xfrm>
            <a:off x="152400" y="2874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guláš</a:t>
            </a:r>
            <a:endParaRPr lang="sk-SK"/>
          </a:p>
        </p:txBody>
      </p:sp>
      <p:sp>
        <p:nvSpPr>
          <p:cNvPr id="1374" name="CustomShape 41"/>
          <p:cNvSpPr/>
          <p:nvPr/>
        </p:nvSpPr>
        <p:spPr>
          <a:xfrm>
            <a:off x="5562600" y="4191000"/>
            <a:ext cx="1600200" cy="3032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>
                <a:solidFill>
                  <a:srgbClr val="000000"/>
                </a:solidFill>
                <a:latin typeface="Comic Sans MS" pitchFamily="66" charset="0"/>
              </a:rPr>
              <a:t>lazane</a:t>
            </a:r>
            <a:endParaRPr lang="sk-SK"/>
          </a:p>
        </p:txBody>
      </p:sp>
      <p:sp>
        <p:nvSpPr>
          <p:cNvPr id="1375" name="CustomShape 42"/>
          <p:cNvSpPr/>
          <p:nvPr/>
        </p:nvSpPr>
        <p:spPr>
          <a:xfrm>
            <a:off x="7340600" y="4191000"/>
            <a:ext cx="1600200" cy="3032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Comic Sans MS" pitchFamily="66" charset="0"/>
              </a:rPr>
              <a:t>ravioli</a:t>
            </a:r>
            <a:endParaRPr lang="sk-SK" dirty="0"/>
          </a:p>
        </p:txBody>
      </p:sp>
      <p:pic>
        <p:nvPicPr>
          <p:cNvPr id="22564" name="Picture 6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36800" y="3163888"/>
            <a:ext cx="874713" cy="87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7" name="CustomShape 43"/>
          <p:cNvSpPr/>
          <p:nvPr/>
        </p:nvSpPr>
        <p:spPr>
          <a:xfrm>
            <a:off x="7340600" y="2874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kari</a:t>
            </a:r>
            <a:endParaRPr lang="sk-SK"/>
          </a:p>
        </p:txBody>
      </p:sp>
      <p:sp>
        <p:nvSpPr>
          <p:cNvPr id="1378" name="CustomShape 44"/>
          <p:cNvSpPr/>
          <p:nvPr/>
        </p:nvSpPr>
        <p:spPr>
          <a:xfrm>
            <a:off x="1981200" y="42211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rezance</a:t>
            </a:r>
            <a:endParaRPr lang="sk-SK"/>
          </a:p>
        </p:txBody>
      </p:sp>
      <p:sp>
        <p:nvSpPr>
          <p:cNvPr id="1379" name="CustomShape 45"/>
          <p:cNvSpPr/>
          <p:nvPr/>
        </p:nvSpPr>
        <p:spPr>
          <a:xfrm>
            <a:off x="3763963" y="5562600"/>
            <a:ext cx="1600200" cy="2730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Makaróny so syrovou omáčkou</a:t>
            </a:r>
            <a:endParaRPr lang="sk-SK" sz="1200"/>
          </a:p>
        </p:txBody>
      </p:sp>
      <p:sp>
        <p:nvSpPr>
          <p:cNvPr id="1380" name="CustomShape 46"/>
          <p:cNvSpPr/>
          <p:nvPr/>
        </p:nvSpPr>
        <p:spPr>
          <a:xfrm>
            <a:off x="152400" y="42211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ryža</a:t>
            </a:r>
            <a:endParaRPr lang="sk-SK"/>
          </a:p>
        </p:txBody>
      </p:sp>
      <p:pic>
        <p:nvPicPr>
          <p:cNvPr id="22569" name="Picture 10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7400" y="1752600"/>
            <a:ext cx="1065213" cy="1065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70" name="Picture 10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67400" y="4419600"/>
            <a:ext cx="106521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71" name="Picture 10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620000" y="3014663"/>
            <a:ext cx="1062038" cy="106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72" name="Picture 1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57200" y="4381500"/>
            <a:ext cx="10795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73" name="Picture 11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247900" y="4373563"/>
            <a:ext cx="1103313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74" name="Picture 114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141788" y="59309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75" name="Picture 115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141788" y="4381500"/>
            <a:ext cx="963612" cy="96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76" name="Picture 116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58800" y="3163888"/>
            <a:ext cx="812800" cy="81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77" name="Picture 119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362200" y="1612900"/>
            <a:ext cx="1066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78" name="Picture 120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205288" y="1949450"/>
            <a:ext cx="7112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79" name="Picture 121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632700" y="1827213"/>
            <a:ext cx="914400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80" name="Picture 122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4205288" y="3228797"/>
            <a:ext cx="747584" cy="74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81" name="Picture 123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5829300" y="3086100"/>
            <a:ext cx="963613" cy="96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82" name="Picture 124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683500" y="4481513"/>
            <a:ext cx="86360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83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240087" cy="1244600"/>
          </a:xfrm>
        </p:spPr>
        <p:txBody>
          <a:bodyPr/>
          <a:lstStyle/>
          <a:p>
            <a:pPr eaLnBrk="1" hangingPunct="1"/>
            <a:r>
              <a:rPr lang="sk-SK" smtClean="0"/>
              <a:t>jedlo</a:t>
            </a:r>
            <a:endParaRPr lang="en-US" smtClean="0"/>
          </a:p>
        </p:txBody>
      </p:sp>
      <p:sp>
        <p:nvSpPr>
          <p:cNvPr id="67" name="CustomShape 32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31">
            <a:hlinkClick r:id="rId20" action="ppaction://hlinksldjump"/>
          </p:cNvPr>
          <p:cNvSpPr/>
          <p:nvPr/>
        </p:nvSpPr>
        <p:spPr>
          <a:xfrm>
            <a:off x="7340600" y="55626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69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22591" name="Picture 70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" name="Picture 118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7772400" y="5973488"/>
            <a:ext cx="733425" cy="732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" name="CustomShape 42"/>
          <p:cNvSpPr/>
          <p:nvPr/>
        </p:nvSpPr>
        <p:spPr>
          <a:xfrm>
            <a:off x="7340600" y="5627687"/>
            <a:ext cx="1600200" cy="3032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 dirty="0" smtClean="0">
                <a:solidFill>
                  <a:srgbClr val="000000"/>
                </a:solidFill>
                <a:latin typeface="Comic Sans MS" pitchFamily="66" charset="0"/>
              </a:rPr>
              <a:t>nápoje</a:t>
            </a:r>
            <a:endParaRPr lang="sk-SK" dirty="0"/>
          </a:p>
        </p:txBody>
      </p:sp>
      <p:pic>
        <p:nvPicPr>
          <p:cNvPr id="66" name="Picture 69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457200" y="515938"/>
            <a:ext cx="990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" name="CustomShape 19"/>
          <p:cNvSpPr/>
          <p:nvPr/>
        </p:nvSpPr>
        <p:spPr>
          <a:xfrm>
            <a:off x="152400" y="123031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 smtClean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CustomShape 1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7" name="CustomShape 2"/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8" name="CustomShape 3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9" name="CustomShape 4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0" name="CustomShape 5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1" name="CustomShape 6"/>
          <p:cNvSpPr/>
          <p:nvPr/>
        </p:nvSpPr>
        <p:spPr>
          <a:xfrm>
            <a:off x="3771900" y="1506538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2" name="CustomShape 7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3" name="CustomShape 8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4" name="CustomShape 9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5" name="CustomShape 10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6" name="CustomShape 11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7" name="CustomShape 12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8" name="CustomShape 13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9" name="CustomShape 14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0" name="CustomShape 15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1" name="CustomShape 16"/>
          <p:cNvSpPr/>
          <p:nvPr/>
        </p:nvSpPr>
        <p:spPr>
          <a:xfrm>
            <a:off x="7340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2" name="CustomShape 17">
            <a:hlinkClick r:id="rId2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7" name="CustomShape 22"/>
          <p:cNvSpPr/>
          <p:nvPr/>
        </p:nvSpPr>
        <p:spPr>
          <a:xfrm>
            <a:off x="152400" y="2874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sladký zemiak</a:t>
            </a:r>
            <a:endParaRPr lang="sk-SK"/>
          </a:p>
        </p:txBody>
      </p:sp>
      <p:sp>
        <p:nvSpPr>
          <p:cNvPr id="1418" name="CustomShape 23"/>
          <p:cNvSpPr/>
          <p:nvPr/>
        </p:nvSpPr>
        <p:spPr>
          <a:xfrm>
            <a:off x="5562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500">
                <a:solidFill>
                  <a:srgbClr val="000000"/>
                </a:solidFill>
                <a:latin typeface="Comic Sans MS" pitchFamily="66" charset="0"/>
              </a:rPr>
              <a:t>zemiaková kaša</a:t>
            </a:r>
            <a:endParaRPr lang="sk-SK" sz="1500"/>
          </a:p>
        </p:txBody>
      </p:sp>
      <p:sp>
        <p:nvSpPr>
          <p:cNvPr id="1419" name="CustomShape 24"/>
          <p:cNvSpPr/>
          <p:nvPr/>
        </p:nvSpPr>
        <p:spPr>
          <a:xfrm>
            <a:off x="7340600" y="1503363"/>
            <a:ext cx="1598613" cy="5778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varený zemiak</a:t>
            </a:r>
            <a:endParaRPr lang="sk-SK"/>
          </a:p>
          <a:p>
            <a:pPr algn="ctr"/>
            <a:endParaRPr lang="sk-SK"/>
          </a:p>
        </p:txBody>
      </p:sp>
      <p:sp>
        <p:nvSpPr>
          <p:cNvPr id="1421" name="CustomShape 26"/>
          <p:cNvSpPr/>
          <p:nvPr/>
        </p:nvSpPr>
        <p:spPr>
          <a:xfrm>
            <a:off x="5562600" y="4170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500">
                <a:solidFill>
                  <a:srgbClr val="000000"/>
                </a:solidFill>
                <a:latin typeface="Comic Sans MS" pitchFamily="66" charset="0"/>
              </a:rPr>
              <a:t>zemiakový šalát</a:t>
            </a:r>
            <a:endParaRPr lang="sk-SK" sz="1500"/>
          </a:p>
        </p:txBody>
      </p:sp>
      <p:sp>
        <p:nvSpPr>
          <p:cNvPr id="1426" name="CustomShape 29"/>
          <p:cNvSpPr/>
          <p:nvPr/>
        </p:nvSpPr>
        <p:spPr>
          <a:xfrm>
            <a:off x="1524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pic>
        <p:nvPicPr>
          <p:cNvPr id="23576" name="Picture 72"/>
          <p:cNvPicPr>
            <a:picLocks noChangeAspect="1" noChangeArrowheads="1"/>
          </p:cNvPicPr>
          <p:nvPr/>
        </p:nvPicPr>
        <p:blipFill>
          <a:blip r:embed="rId3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1" name="CustomShape 33"/>
          <p:cNvSpPr/>
          <p:nvPr/>
        </p:nvSpPr>
        <p:spPr>
          <a:xfrm>
            <a:off x="19812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zemiak</a:t>
            </a:r>
            <a:endParaRPr lang="sk-SK"/>
          </a:p>
        </p:txBody>
      </p:sp>
      <p:pic>
        <p:nvPicPr>
          <p:cNvPr id="23578" name="Picture 10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3000" y="1778000"/>
            <a:ext cx="887413" cy="88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79" name="Picture 1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9888" y="2936875"/>
            <a:ext cx="1254125" cy="125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80" name="Picture 11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7400" y="1785938"/>
            <a:ext cx="881063" cy="87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81" name="Picture 11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96200" y="1771650"/>
            <a:ext cx="83661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82" name="Picture 11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527800" y="4454525"/>
            <a:ext cx="5588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83" name="Picture 11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0" y="4510088"/>
            <a:ext cx="887413" cy="88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9" name="CustomShape 35"/>
          <p:cNvSpPr/>
          <p:nvPr/>
        </p:nvSpPr>
        <p:spPr>
          <a:xfrm>
            <a:off x="3810000" y="15113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hranolčeky</a:t>
            </a:r>
            <a:endParaRPr lang="sk-SK"/>
          </a:p>
        </p:txBody>
      </p:sp>
      <p:pic>
        <p:nvPicPr>
          <p:cNvPr id="23585" name="Picture 12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140200" y="1727200"/>
            <a:ext cx="965200" cy="96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86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240087" cy="1244600"/>
          </a:xfrm>
        </p:spPr>
        <p:txBody>
          <a:bodyPr/>
          <a:lstStyle/>
          <a:p>
            <a:pPr eaLnBrk="1" hangingPunct="1"/>
            <a:r>
              <a:rPr lang="sk-SK" smtClean="0"/>
              <a:t>zemiak</a:t>
            </a:r>
            <a:endParaRPr lang="en-US" smtClean="0"/>
          </a:p>
        </p:txBody>
      </p:sp>
      <p:sp>
        <p:nvSpPr>
          <p:cNvPr id="48" name="CustomShape 32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34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31"/>
          <p:cNvSpPr/>
          <p:nvPr/>
        </p:nvSpPr>
        <p:spPr>
          <a:xfrm>
            <a:off x="7340600" y="55626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45" name="CustomShape 22"/>
          <p:cNvSpPr/>
          <p:nvPr/>
        </p:nvSpPr>
        <p:spPr>
          <a:xfrm>
            <a:off x="258792" y="223838"/>
            <a:ext cx="1365221" cy="292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sp>
        <p:nvSpPr>
          <p:cNvPr id="47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23595" name="Picture 7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6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57200" y="515938"/>
            <a:ext cx="990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CustomShape 1"/>
          <p:cNvSpPr/>
          <p:nvPr/>
        </p:nvSpPr>
        <p:spPr>
          <a:xfrm>
            <a:off x="3771900" y="1527175"/>
            <a:ext cx="1600200" cy="116205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3" name="CustomShape 2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4" name="CustomShape 3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5" name="CustomShape 4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6" name="CustomShape 5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7" name="CustomShape 6"/>
          <p:cNvSpPr/>
          <p:nvPr/>
        </p:nvSpPr>
        <p:spPr>
          <a:xfrm>
            <a:off x="1981200" y="4213225"/>
            <a:ext cx="1598613" cy="116205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8" name="CustomShape 7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9" name="CustomShape 8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0" name="CustomShape 9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1" name="CustomShape 10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2" name="CustomShape 11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3" name="CustomShape 12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4" name="CustomShape 13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5" name="CustomShape 14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6" name="CustomShape 15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7" name="CustomShape 16"/>
          <p:cNvSpPr/>
          <p:nvPr/>
        </p:nvSpPr>
        <p:spPr>
          <a:xfrm>
            <a:off x="7340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8" name="CustomShape 17">
            <a:hlinkClick r:id="rId2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63" name="CustomShape 22"/>
          <p:cNvSpPr/>
          <p:nvPr/>
        </p:nvSpPr>
        <p:spPr>
          <a:xfrm>
            <a:off x="1981200" y="42132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stredne veľký</a:t>
            </a:r>
            <a:endParaRPr lang="sk-SK"/>
          </a:p>
        </p:txBody>
      </p:sp>
      <p:sp>
        <p:nvSpPr>
          <p:cNvPr id="1464" name="CustomShape 23"/>
          <p:cNvSpPr/>
          <p:nvPr/>
        </p:nvSpPr>
        <p:spPr>
          <a:xfrm>
            <a:off x="5562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slamka</a:t>
            </a:r>
            <a:endParaRPr lang="sk-SK"/>
          </a:p>
        </p:txBody>
      </p:sp>
      <p:sp>
        <p:nvSpPr>
          <p:cNvPr id="1465" name="CustomShape 24"/>
          <p:cNvSpPr/>
          <p:nvPr/>
        </p:nvSpPr>
        <p:spPr>
          <a:xfrm>
            <a:off x="19812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bez cukru</a:t>
            </a:r>
            <a:endParaRPr lang="sk-SK"/>
          </a:p>
        </p:txBody>
      </p:sp>
      <p:sp>
        <p:nvSpPr>
          <p:cNvPr id="1466" name="CustomShape 25"/>
          <p:cNvSpPr/>
          <p:nvPr/>
        </p:nvSpPr>
        <p:spPr>
          <a:xfrm>
            <a:off x="3771900" y="28543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 smtClean="0">
                <a:solidFill>
                  <a:srgbClr val="000000"/>
                </a:solidFill>
                <a:latin typeface="Comic Sans MS" pitchFamily="66" charset="0"/>
              </a:rPr>
              <a:t>s cukrom</a:t>
            </a:r>
            <a:endParaRPr lang="sk-SK" dirty="0"/>
          </a:p>
        </p:txBody>
      </p:sp>
      <p:sp>
        <p:nvSpPr>
          <p:cNvPr id="1467" name="CustomShape 26"/>
          <p:cNvSpPr/>
          <p:nvPr/>
        </p:nvSpPr>
        <p:spPr>
          <a:xfrm>
            <a:off x="1524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veľký</a:t>
            </a:r>
            <a:endParaRPr lang="sk-SK"/>
          </a:p>
        </p:txBody>
      </p:sp>
      <p:sp>
        <p:nvSpPr>
          <p:cNvPr id="1468" name="CustomShape 27"/>
          <p:cNvSpPr/>
          <p:nvPr/>
        </p:nvSpPr>
        <p:spPr>
          <a:xfrm>
            <a:off x="152400" y="2874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>
                <a:solidFill>
                  <a:srgbClr val="000000"/>
                </a:solidFill>
                <a:latin typeface="Comic Sans MS" pitchFamily="66" charset="0"/>
              </a:rPr>
              <a:t>špeciálna šálka</a:t>
            </a:r>
            <a:endParaRPr lang="sk-SK" sz="1400"/>
          </a:p>
        </p:txBody>
      </p:sp>
      <p:sp>
        <p:nvSpPr>
          <p:cNvPr id="1469" name="CustomShape 28"/>
          <p:cNvSpPr/>
          <p:nvPr/>
        </p:nvSpPr>
        <p:spPr>
          <a:xfrm>
            <a:off x="37465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pol pohára</a:t>
            </a:r>
            <a:endParaRPr lang="sk-SK"/>
          </a:p>
        </p:txBody>
      </p:sp>
      <p:sp>
        <p:nvSpPr>
          <p:cNvPr id="1470" name="CustomShape 29"/>
          <p:cNvSpPr/>
          <p:nvPr/>
        </p:nvSpPr>
        <p:spPr>
          <a:xfrm>
            <a:off x="37719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malý</a:t>
            </a:r>
            <a:endParaRPr lang="sk-SK"/>
          </a:p>
        </p:txBody>
      </p:sp>
      <p:sp>
        <p:nvSpPr>
          <p:cNvPr id="1472" name="CustomShape 31"/>
          <p:cNvSpPr/>
          <p:nvPr/>
        </p:nvSpPr>
        <p:spPr>
          <a:xfrm>
            <a:off x="152400" y="5768975"/>
            <a:ext cx="1598613" cy="7000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4000" b="1">
                <a:solidFill>
                  <a:srgbClr val="000000"/>
                </a:solidFill>
                <a:latin typeface="Comic Sans MS" pitchFamily="66" charset="0"/>
              </a:rPr>
              <a:t>Clear</a:t>
            </a:r>
            <a:endParaRPr lang="sk-SK"/>
          </a:p>
        </p:txBody>
      </p:sp>
      <p:sp>
        <p:nvSpPr>
          <p:cNvPr id="1475" name="CustomShape 32"/>
          <p:cNvSpPr/>
          <p:nvPr/>
        </p:nvSpPr>
        <p:spPr>
          <a:xfrm>
            <a:off x="1524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pic>
        <p:nvPicPr>
          <p:cNvPr id="24605" name="Picture 72"/>
          <p:cNvPicPr>
            <a:picLocks noChangeAspect="1" noChangeArrowheads="1"/>
          </p:cNvPicPr>
          <p:nvPr/>
        </p:nvPicPr>
        <p:blipFill>
          <a:blip r:embed="rId3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77" name="CustomShape 33"/>
          <p:cNvSpPr/>
          <p:nvPr/>
        </p:nvSpPr>
        <p:spPr>
          <a:xfrm rot="504600">
            <a:off x="4570413" y="3189288"/>
            <a:ext cx="922337" cy="15875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78" name="CustomShape 34"/>
          <p:cNvSpPr/>
          <p:nvPr/>
        </p:nvSpPr>
        <p:spPr>
          <a:xfrm>
            <a:off x="1981200" y="55626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studený</a:t>
            </a:r>
            <a:endParaRPr lang="sk-SK"/>
          </a:p>
        </p:txBody>
      </p:sp>
      <p:sp>
        <p:nvSpPr>
          <p:cNvPr id="1480" name="CustomShape 36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1" name="CustomShape 37"/>
          <p:cNvSpPr/>
          <p:nvPr/>
        </p:nvSpPr>
        <p:spPr>
          <a:xfrm>
            <a:off x="152400" y="5521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horúci</a:t>
            </a:r>
            <a:endParaRPr lang="sk-SK"/>
          </a:p>
        </p:txBody>
      </p:sp>
      <p:sp>
        <p:nvSpPr>
          <p:cNvPr id="1482" name="CustomShape 38"/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3" name="CustomShape 39"/>
          <p:cNvSpPr/>
          <p:nvPr/>
        </p:nvSpPr>
        <p:spPr>
          <a:xfrm>
            <a:off x="19812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pohár</a:t>
            </a:r>
            <a:endParaRPr lang="sk-SK"/>
          </a:p>
        </p:txBody>
      </p:sp>
      <p:pic>
        <p:nvPicPr>
          <p:cNvPr id="24612" name="Picture 7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62200" y="1828800"/>
            <a:ext cx="8382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13" name="Picture 9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03700" y="1828800"/>
            <a:ext cx="825500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14" name="Picture 10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19800" y="1841500"/>
            <a:ext cx="723900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15" name="Picture 11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65600" y="3048000"/>
            <a:ext cx="939800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16" name="Picture 11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42925" y="3060700"/>
            <a:ext cx="925513" cy="92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17" name="Picture 11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82600" y="4441825"/>
            <a:ext cx="985838" cy="98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18" name="Picture 11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286000" y="4495800"/>
            <a:ext cx="1044575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19" name="Picture 12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041775" y="4441825"/>
            <a:ext cx="1044575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20" name="Picture 12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438400" y="5791200"/>
            <a:ext cx="83661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21" name="Picture 12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82600" y="5791200"/>
            <a:ext cx="889000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622" name="Line 40"/>
          <p:cNvSpPr>
            <a:spLocks noChangeShapeType="1"/>
          </p:cNvSpPr>
          <p:nvPr/>
        </p:nvSpPr>
        <p:spPr bwMode="auto">
          <a:xfrm>
            <a:off x="2362200" y="3157538"/>
            <a:ext cx="838200" cy="652462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sk-SK"/>
          </a:p>
        </p:txBody>
      </p:sp>
      <p:sp>
        <p:nvSpPr>
          <p:cNvPr id="24623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5183187" cy="1244600"/>
          </a:xfrm>
        </p:spPr>
        <p:txBody>
          <a:bodyPr/>
          <a:lstStyle/>
          <a:p>
            <a:pPr eaLnBrk="1" hangingPunct="1"/>
            <a:r>
              <a:rPr lang="sk-SK" smtClean="0"/>
              <a:t>Opisovanie nápojov</a:t>
            </a:r>
            <a:endParaRPr lang="en-US" smtClean="0"/>
          </a:p>
        </p:txBody>
      </p:sp>
      <p:sp>
        <p:nvSpPr>
          <p:cNvPr id="57" name="CustomShape 35"/>
          <p:cNvSpPr/>
          <p:nvPr/>
        </p:nvSpPr>
        <p:spPr>
          <a:xfrm>
            <a:off x="7340600" y="55626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58" name="CustomShape 22"/>
          <p:cNvSpPr/>
          <p:nvPr/>
        </p:nvSpPr>
        <p:spPr>
          <a:xfrm>
            <a:off x="267419" y="223838"/>
            <a:ext cx="1356594" cy="292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sp>
        <p:nvSpPr>
          <p:cNvPr id="60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24630" name="Picture 70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31" name="Picture 1"/>
          <p:cNvPicPr>
            <a:picLocks noChangeAspect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286000" y="3100388"/>
            <a:ext cx="922338" cy="88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" name="Picture 69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57200" y="515938"/>
            <a:ext cx="990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CustomShape 2">
            <a:hlinkClick r:id="rId2" action="ppaction://hlinkfile"/>
          </p:cNvPr>
          <p:cNvSpPr/>
          <p:nvPr/>
        </p:nvSpPr>
        <p:spPr>
          <a:xfrm>
            <a:off x="7315200" y="4191000"/>
            <a:ext cx="1600200" cy="1163638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7" name="CustomShape 38"/>
          <p:cNvSpPr/>
          <p:nvPr/>
        </p:nvSpPr>
        <p:spPr>
          <a:xfrm>
            <a:off x="7361238" y="4191000"/>
            <a:ext cx="1554162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zmrzlina</a:t>
            </a:r>
            <a:endParaRPr lang="sk-SK"/>
          </a:p>
        </p:txBody>
      </p:sp>
      <p:sp>
        <p:nvSpPr>
          <p:cNvPr id="1497" name="CustomShape 1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99" name="CustomShape 3"/>
          <p:cNvSpPr/>
          <p:nvPr/>
        </p:nvSpPr>
        <p:spPr>
          <a:xfrm>
            <a:off x="5562600" y="2874963"/>
            <a:ext cx="1600200" cy="1163637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0" name="CustomShape 4"/>
          <p:cNvSpPr/>
          <p:nvPr/>
        </p:nvSpPr>
        <p:spPr>
          <a:xfrm>
            <a:off x="3771900" y="2878138"/>
            <a:ext cx="1600200" cy="1163637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1" name="CustomShape 5"/>
          <p:cNvSpPr/>
          <p:nvPr/>
        </p:nvSpPr>
        <p:spPr>
          <a:xfrm>
            <a:off x="5562600" y="1503363"/>
            <a:ext cx="1600200" cy="1163637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2" name="CustomShape 6"/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3" name="CustomShape 7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4" name="CustomShape 8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5" name="CustomShape 9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6" name="CustomShape 10"/>
          <p:cNvSpPr/>
          <p:nvPr/>
        </p:nvSpPr>
        <p:spPr>
          <a:xfrm>
            <a:off x="152400" y="2862263"/>
            <a:ext cx="1598613" cy="116205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7" name="CustomShape 11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8" name="CustomShape 12"/>
          <p:cNvSpPr/>
          <p:nvPr/>
        </p:nvSpPr>
        <p:spPr>
          <a:xfrm>
            <a:off x="3763963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9" name="CustomShape 13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0" name="CustomShape 14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1" name="CustomShape 15"/>
          <p:cNvSpPr/>
          <p:nvPr/>
        </p:nvSpPr>
        <p:spPr>
          <a:xfrm>
            <a:off x="7340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2" name="CustomShape 16">
            <a:hlinkClick r:id="rId3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7" name="CustomShape 21"/>
          <p:cNvSpPr/>
          <p:nvPr/>
        </p:nvSpPr>
        <p:spPr>
          <a:xfrm>
            <a:off x="19812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občerstvenie</a:t>
            </a:r>
            <a:endParaRPr lang="sk-SK"/>
          </a:p>
        </p:txBody>
      </p:sp>
      <p:sp>
        <p:nvSpPr>
          <p:cNvPr id="1518" name="CustomShape 22"/>
          <p:cNvSpPr/>
          <p:nvPr/>
        </p:nvSpPr>
        <p:spPr>
          <a:xfrm>
            <a:off x="1981200" y="2874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smotana</a:t>
            </a:r>
            <a:endParaRPr lang="sk-SK"/>
          </a:p>
        </p:txBody>
      </p:sp>
      <p:sp>
        <p:nvSpPr>
          <p:cNvPr id="1519" name="CustomShape 23"/>
          <p:cNvSpPr/>
          <p:nvPr/>
        </p:nvSpPr>
        <p:spPr>
          <a:xfrm>
            <a:off x="5562600" y="1503363"/>
            <a:ext cx="1600200" cy="3032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>
                <a:solidFill>
                  <a:srgbClr val="000000"/>
                </a:solidFill>
                <a:latin typeface="Comic Sans MS" pitchFamily="66" charset="0"/>
              </a:rPr>
              <a:t>nanuk</a:t>
            </a:r>
            <a:endParaRPr lang="sk-SK"/>
          </a:p>
        </p:txBody>
      </p:sp>
      <p:sp>
        <p:nvSpPr>
          <p:cNvPr id="1520" name="CustomShape 24"/>
          <p:cNvSpPr/>
          <p:nvPr/>
        </p:nvSpPr>
        <p:spPr>
          <a:xfrm>
            <a:off x="73406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torta</a:t>
            </a:r>
            <a:endParaRPr lang="sk-SK"/>
          </a:p>
        </p:txBody>
      </p:sp>
      <p:sp>
        <p:nvSpPr>
          <p:cNvPr id="1521" name="CustomShape 25"/>
          <p:cNvSpPr/>
          <p:nvPr/>
        </p:nvSpPr>
        <p:spPr>
          <a:xfrm>
            <a:off x="7340600" y="28622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 </a:t>
            </a:r>
            <a:endParaRPr lang="sk-SK"/>
          </a:p>
        </p:txBody>
      </p:sp>
      <p:sp>
        <p:nvSpPr>
          <p:cNvPr id="1523" name="CustomShape 27"/>
          <p:cNvSpPr/>
          <p:nvPr/>
        </p:nvSpPr>
        <p:spPr>
          <a:xfrm>
            <a:off x="152400" y="5768975"/>
            <a:ext cx="1598613" cy="7000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4000" b="1">
                <a:solidFill>
                  <a:srgbClr val="000000"/>
                </a:solidFill>
                <a:latin typeface="Comic Sans MS" pitchFamily="66" charset="0"/>
              </a:rPr>
              <a:t>Clear</a:t>
            </a:r>
            <a:endParaRPr lang="sk-SK"/>
          </a:p>
        </p:txBody>
      </p:sp>
      <p:sp>
        <p:nvSpPr>
          <p:cNvPr id="1526" name="CustomShape 28"/>
          <p:cNvSpPr/>
          <p:nvPr/>
        </p:nvSpPr>
        <p:spPr>
          <a:xfrm>
            <a:off x="1524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pic>
        <p:nvPicPr>
          <p:cNvPr id="25626" name="Picture 72"/>
          <p:cNvPicPr>
            <a:picLocks noChangeAspect="1" noChangeArrowheads="1"/>
          </p:cNvPicPr>
          <p:nvPr/>
        </p:nvPicPr>
        <p:blipFill>
          <a:blip r:embed="rId4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29" name="CustomShape 30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0" name="CustomShape 31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1" name="CustomShape 32"/>
          <p:cNvSpPr/>
          <p:nvPr/>
        </p:nvSpPr>
        <p:spPr>
          <a:xfrm>
            <a:off x="73406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 </a:t>
            </a:r>
            <a:endParaRPr lang="sk-SK"/>
          </a:p>
        </p:txBody>
      </p:sp>
      <p:sp>
        <p:nvSpPr>
          <p:cNvPr id="1532" name="CustomShape 33"/>
          <p:cNvSpPr/>
          <p:nvPr/>
        </p:nvSpPr>
        <p:spPr>
          <a:xfrm>
            <a:off x="5562600" y="28924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jogurt</a:t>
            </a:r>
            <a:endParaRPr lang="sk-SK"/>
          </a:p>
        </p:txBody>
      </p:sp>
      <p:sp>
        <p:nvSpPr>
          <p:cNvPr id="1534" name="CustomShape 35"/>
          <p:cNvSpPr/>
          <p:nvPr/>
        </p:nvSpPr>
        <p:spPr>
          <a:xfrm>
            <a:off x="152400" y="41910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cukríky</a:t>
            </a:r>
            <a:endParaRPr lang="sk-SK"/>
          </a:p>
        </p:txBody>
      </p:sp>
      <p:sp>
        <p:nvSpPr>
          <p:cNvPr id="1535" name="CustomShape 36"/>
          <p:cNvSpPr/>
          <p:nvPr/>
        </p:nvSpPr>
        <p:spPr>
          <a:xfrm>
            <a:off x="19558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cukrová vata</a:t>
            </a:r>
            <a:endParaRPr lang="sk-SK"/>
          </a:p>
        </p:txBody>
      </p:sp>
      <p:sp>
        <p:nvSpPr>
          <p:cNvPr id="1536" name="CustomShape 37"/>
          <p:cNvSpPr/>
          <p:nvPr/>
        </p:nvSpPr>
        <p:spPr>
          <a:xfrm>
            <a:off x="152400" y="2878138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puding</a:t>
            </a:r>
            <a:endParaRPr lang="sk-SK"/>
          </a:p>
        </p:txBody>
      </p:sp>
      <p:sp>
        <p:nvSpPr>
          <p:cNvPr id="1538" name="CustomShape 39"/>
          <p:cNvSpPr/>
          <p:nvPr/>
        </p:nvSpPr>
        <p:spPr>
          <a:xfrm>
            <a:off x="7340600" y="2874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lupienky</a:t>
            </a:r>
            <a:endParaRPr lang="sk-SK"/>
          </a:p>
        </p:txBody>
      </p:sp>
      <p:pic>
        <p:nvPicPr>
          <p:cNvPr id="25635" name="Picture 6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" y="4143375"/>
            <a:ext cx="1625600" cy="16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36" name="Picture 6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60600" y="4464050"/>
            <a:ext cx="889000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41" name="CustomShape 40"/>
          <p:cNvSpPr/>
          <p:nvPr/>
        </p:nvSpPr>
        <p:spPr>
          <a:xfrm>
            <a:off x="37719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hrozienka</a:t>
            </a:r>
            <a:endParaRPr lang="sk-SK"/>
          </a:p>
        </p:txBody>
      </p:sp>
      <p:sp>
        <p:nvSpPr>
          <p:cNvPr id="1542" name="CustomShape 41"/>
          <p:cNvSpPr/>
          <p:nvPr/>
        </p:nvSpPr>
        <p:spPr>
          <a:xfrm>
            <a:off x="3771900" y="29051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ovocie</a:t>
            </a:r>
            <a:endParaRPr lang="sk-SK"/>
          </a:p>
        </p:txBody>
      </p:sp>
      <p:pic>
        <p:nvPicPr>
          <p:cNvPr id="25639" name="Picture 7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91000" y="1808163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44" name="CustomShape 42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45" name="CustomShape 43"/>
          <p:cNvSpPr/>
          <p:nvPr/>
        </p:nvSpPr>
        <p:spPr>
          <a:xfrm>
            <a:off x="55626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čokoláda</a:t>
            </a:r>
            <a:endParaRPr lang="sk-SK"/>
          </a:p>
        </p:txBody>
      </p:sp>
      <p:pic>
        <p:nvPicPr>
          <p:cNvPr id="25642" name="Picture 9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954713" y="4529138"/>
            <a:ext cx="812800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43" name="Picture 9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191000" y="3200400"/>
            <a:ext cx="823913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44" name="Picture 9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066925" y="1841500"/>
            <a:ext cx="827088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45" name="Picture 96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784475" y="1814513"/>
            <a:ext cx="70485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46" name="Picture 97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008688" y="1808163"/>
            <a:ext cx="77152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47" name="Picture 9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788275" y="4529138"/>
            <a:ext cx="735013" cy="73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48" name="Picture 99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09600" y="5867400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49" name="Picture 100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316163" y="5900738"/>
            <a:ext cx="884237" cy="88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50" name="Picture 101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715250" y="1774825"/>
            <a:ext cx="895350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51" name="Picture 10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797800" y="3124200"/>
            <a:ext cx="811213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52" name="Picture 103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981700" y="3200400"/>
            <a:ext cx="798513" cy="79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57" name="CustomShape 44"/>
          <p:cNvSpPr/>
          <p:nvPr/>
        </p:nvSpPr>
        <p:spPr>
          <a:xfrm>
            <a:off x="3763963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koláč</a:t>
            </a:r>
            <a:endParaRPr lang="sk-SK"/>
          </a:p>
        </p:txBody>
      </p:sp>
      <p:pic>
        <p:nvPicPr>
          <p:cNvPr id="25654" name="Picture 107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4065588" y="4464050"/>
            <a:ext cx="963612" cy="96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59" name="CustomShape 45"/>
          <p:cNvSpPr/>
          <p:nvPr/>
        </p:nvSpPr>
        <p:spPr>
          <a:xfrm>
            <a:off x="152400" y="5541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cup cake</a:t>
            </a:r>
            <a:endParaRPr lang="sk-SK"/>
          </a:p>
        </p:txBody>
      </p:sp>
      <p:sp>
        <p:nvSpPr>
          <p:cNvPr id="1560" name="CustomShape 46"/>
          <p:cNvSpPr/>
          <p:nvPr/>
        </p:nvSpPr>
        <p:spPr>
          <a:xfrm>
            <a:off x="1981200" y="5541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>
                <a:solidFill>
                  <a:srgbClr val="000000"/>
                </a:solidFill>
                <a:latin typeface="Comic Sans MS" pitchFamily="66" charset="0"/>
              </a:rPr>
              <a:t>ryžový chlebíček</a:t>
            </a:r>
            <a:endParaRPr lang="sk-SK" sz="1400"/>
          </a:p>
        </p:txBody>
      </p:sp>
      <p:pic>
        <p:nvPicPr>
          <p:cNvPr id="25657" name="Picture 113"/>
          <p:cNvPicPr>
            <a:picLocks noChangeAspect="1" noChangeArrowheads="1"/>
          </p:cNvPicPr>
          <p:nvPr/>
        </p:nvPicPr>
        <p:blipFill>
          <a:blip r:embed="rId18" cstate="print"/>
          <a:srcRect l="43340" t="41737" r="40527" b="42969"/>
          <a:stretch>
            <a:fillRect/>
          </a:stretch>
        </p:blipFill>
        <p:spPr bwMode="auto">
          <a:xfrm>
            <a:off x="2438400" y="3213100"/>
            <a:ext cx="762000" cy="72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58" name="Picture 114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571500" y="3173413"/>
            <a:ext cx="838200" cy="83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59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4787900" cy="1244600"/>
          </a:xfrm>
        </p:spPr>
        <p:txBody>
          <a:bodyPr/>
          <a:lstStyle/>
          <a:p>
            <a:pPr eaLnBrk="1" hangingPunct="1"/>
            <a:r>
              <a:rPr lang="sk-SK" smtClean="0"/>
              <a:t>Desiata/olovrant</a:t>
            </a:r>
            <a:endParaRPr lang="en-US" smtClean="0"/>
          </a:p>
        </p:txBody>
      </p:sp>
      <p:sp>
        <p:nvSpPr>
          <p:cNvPr id="68" name="CustomShape 29"/>
          <p:cNvSpPr/>
          <p:nvPr/>
        </p:nvSpPr>
        <p:spPr>
          <a:xfrm>
            <a:off x="7340600" y="55626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69" name="CustomShape 22"/>
          <p:cNvSpPr/>
          <p:nvPr/>
        </p:nvSpPr>
        <p:spPr>
          <a:xfrm>
            <a:off x="258792" y="223838"/>
            <a:ext cx="1365221" cy="292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sp>
        <p:nvSpPr>
          <p:cNvPr id="71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25666" name="Picture 70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" name="Picture 69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457200" y="515938"/>
            <a:ext cx="990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CustomShape 1"/>
          <p:cNvSpPr/>
          <p:nvPr/>
        </p:nvSpPr>
        <p:spPr>
          <a:xfrm>
            <a:off x="5562600" y="1506538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5" name="CustomShape 2"/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6" name="CustomShape 3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7" name="CustomShape 4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8" name="CustomShape 5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9" name="CustomShape 6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0" name="CustomShape 7"/>
          <p:cNvSpPr/>
          <p:nvPr/>
        </p:nvSpPr>
        <p:spPr>
          <a:xfrm>
            <a:off x="3763963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1" name="CustomShape 8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2" name="CustomShape 9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3" name="CustomShape 10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4" name="CustomShape 11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5" name="CustomShape 12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6" name="CustomShape 13"/>
          <p:cNvSpPr/>
          <p:nvPr/>
        </p:nvSpPr>
        <p:spPr>
          <a:xfrm>
            <a:off x="5562600" y="2862263"/>
            <a:ext cx="1600200" cy="116205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7" name="CustomShape 14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8" name="CustomShape 15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9" name="CustomShape 16"/>
          <p:cNvSpPr/>
          <p:nvPr/>
        </p:nvSpPr>
        <p:spPr>
          <a:xfrm>
            <a:off x="7340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0" name="CustomShape 17">
            <a:hlinkClick r:id="rId2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5" name="CustomShape 22"/>
          <p:cNvSpPr/>
          <p:nvPr/>
        </p:nvSpPr>
        <p:spPr>
          <a:xfrm>
            <a:off x="1981200" y="1503363"/>
            <a:ext cx="1598613" cy="4635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>
                <a:solidFill>
                  <a:srgbClr val="000000"/>
                </a:solidFill>
                <a:latin typeface="Comic Sans MS" pitchFamily="66" charset="0"/>
              </a:rPr>
              <a:t>paradajková omáčka</a:t>
            </a:r>
            <a:endParaRPr lang="sk-SK" sz="1400"/>
          </a:p>
        </p:txBody>
      </p:sp>
      <p:sp>
        <p:nvSpPr>
          <p:cNvPr id="1586" name="CustomShape 23"/>
          <p:cNvSpPr/>
          <p:nvPr/>
        </p:nvSpPr>
        <p:spPr>
          <a:xfrm>
            <a:off x="37719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majonéza</a:t>
            </a:r>
            <a:endParaRPr lang="sk-SK"/>
          </a:p>
        </p:txBody>
      </p:sp>
      <p:sp>
        <p:nvSpPr>
          <p:cNvPr id="1587" name="CustomShape 24"/>
          <p:cNvSpPr/>
          <p:nvPr/>
        </p:nvSpPr>
        <p:spPr>
          <a:xfrm>
            <a:off x="7340600" y="1503363"/>
            <a:ext cx="1598613" cy="5778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paprika</a:t>
            </a:r>
            <a:endParaRPr lang="sk-SK"/>
          </a:p>
          <a:p>
            <a:pPr algn="ctr"/>
            <a:endParaRPr lang="sk-SK"/>
          </a:p>
        </p:txBody>
      </p:sp>
      <p:sp>
        <p:nvSpPr>
          <p:cNvPr id="1588" name="CustomShape 25"/>
          <p:cNvSpPr/>
          <p:nvPr/>
        </p:nvSpPr>
        <p:spPr>
          <a:xfrm>
            <a:off x="7340600" y="28622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 </a:t>
            </a:r>
            <a:endParaRPr lang="sk-SK"/>
          </a:p>
        </p:txBody>
      </p:sp>
      <p:sp>
        <p:nvSpPr>
          <p:cNvPr id="1593" name="CustomShape 28"/>
          <p:cNvSpPr/>
          <p:nvPr/>
        </p:nvSpPr>
        <p:spPr>
          <a:xfrm>
            <a:off x="1524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pic>
        <p:nvPicPr>
          <p:cNvPr id="26648" name="Picture 72"/>
          <p:cNvPicPr>
            <a:picLocks noChangeAspect="1" noChangeArrowheads="1"/>
          </p:cNvPicPr>
          <p:nvPr/>
        </p:nvPicPr>
        <p:blipFill>
          <a:blip r:embed="rId3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97" name="CustomShape 31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98" name="CustomShape 32"/>
          <p:cNvSpPr/>
          <p:nvPr/>
        </p:nvSpPr>
        <p:spPr>
          <a:xfrm>
            <a:off x="5562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 </a:t>
            </a:r>
            <a:endParaRPr lang="sk-SK"/>
          </a:p>
        </p:txBody>
      </p:sp>
      <p:sp>
        <p:nvSpPr>
          <p:cNvPr id="1599" name="CustomShape 33"/>
          <p:cNvSpPr/>
          <p:nvPr/>
        </p:nvSpPr>
        <p:spPr>
          <a:xfrm>
            <a:off x="3763963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med</a:t>
            </a:r>
            <a:endParaRPr lang="sk-SK"/>
          </a:p>
        </p:txBody>
      </p:sp>
      <p:sp>
        <p:nvSpPr>
          <p:cNvPr id="1600" name="CustomShape 34"/>
          <p:cNvSpPr/>
          <p:nvPr/>
        </p:nvSpPr>
        <p:spPr>
          <a:xfrm>
            <a:off x="152400" y="41910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ocot</a:t>
            </a:r>
            <a:endParaRPr lang="sk-SK"/>
          </a:p>
        </p:txBody>
      </p:sp>
      <p:sp>
        <p:nvSpPr>
          <p:cNvPr id="1601" name="CustomShape 35"/>
          <p:cNvSpPr/>
          <p:nvPr/>
        </p:nvSpPr>
        <p:spPr>
          <a:xfrm>
            <a:off x="1981200" y="41910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korenie</a:t>
            </a:r>
            <a:endParaRPr lang="sk-SK"/>
          </a:p>
        </p:txBody>
      </p:sp>
      <p:sp>
        <p:nvSpPr>
          <p:cNvPr id="1602" name="CustomShape 36"/>
          <p:cNvSpPr/>
          <p:nvPr/>
        </p:nvSpPr>
        <p:spPr>
          <a:xfrm>
            <a:off x="7340600" y="2847975"/>
            <a:ext cx="1598613" cy="4984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>
                <a:solidFill>
                  <a:srgbClr val="000000"/>
                </a:solidFill>
                <a:latin typeface="Comic Sans MS" pitchFamily="66" charset="0"/>
              </a:rPr>
              <a:t>hnedá omáčka </a:t>
            </a:r>
            <a:r>
              <a:rPr lang="en-US" sz="1400">
                <a:solidFill>
                  <a:srgbClr val="000000"/>
                </a:solidFill>
                <a:latin typeface="Comic Sans MS" pitchFamily="66" charset="0"/>
              </a:rPr>
              <a:t>brown sauce</a:t>
            </a:r>
            <a:endParaRPr lang="sk-SK" sz="1400"/>
          </a:p>
        </p:txBody>
      </p:sp>
      <p:sp>
        <p:nvSpPr>
          <p:cNvPr id="1603" name="CustomShape 37"/>
          <p:cNvSpPr/>
          <p:nvPr/>
        </p:nvSpPr>
        <p:spPr>
          <a:xfrm>
            <a:off x="1981200" y="2909888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výpek z mäsa</a:t>
            </a:r>
            <a:endParaRPr lang="sk-SK"/>
          </a:p>
        </p:txBody>
      </p:sp>
      <p:sp>
        <p:nvSpPr>
          <p:cNvPr id="1604" name="CustomShape 38"/>
          <p:cNvSpPr/>
          <p:nvPr/>
        </p:nvSpPr>
        <p:spPr>
          <a:xfrm>
            <a:off x="152400" y="2874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soľ</a:t>
            </a:r>
            <a:endParaRPr lang="sk-SK"/>
          </a:p>
        </p:txBody>
      </p:sp>
      <p:sp>
        <p:nvSpPr>
          <p:cNvPr id="1605" name="CustomShape 39"/>
          <p:cNvSpPr/>
          <p:nvPr/>
        </p:nvSpPr>
        <p:spPr>
          <a:xfrm>
            <a:off x="5562600" y="1503363"/>
            <a:ext cx="1600200" cy="3032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>
                <a:solidFill>
                  <a:srgbClr val="000000"/>
                </a:solidFill>
                <a:latin typeface="Comic Sans MS" pitchFamily="66" charset="0"/>
              </a:rPr>
              <a:t>arašidové maslo</a:t>
            </a:r>
            <a:endParaRPr lang="sk-SK"/>
          </a:p>
        </p:txBody>
      </p:sp>
      <p:sp>
        <p:nvSpPr>
          <p:cNvPr id="1606" name="CustomShape 40"/>
          <p:cNvSpPr/>
          <p:nvPr/>
        </p:nvSpPr>
        <p:spPr>
          <a:xfrm>
            <a:off x="3779838" y="2862263"/>
            <a:ext cx="1554162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cukor</a:t>
            </a:r>
            <a:endParaRPr lang="sk-SK"/>
          </a:p>
        </p:txBody>
      </p:sp>
      <p:pic>
        <p:nvPicPr>
          <p:cNvPr id="26659" name="Picture 7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14800" y="3048000"/>
            <a:ext cx="912813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60" name="Picture 7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67400" y="1752600"/>
            <a:ext cx="912813" cy="91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61" name="Picture 7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87600" y="1852613"/>
            <a:ext cx="812800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62" name="Picture 9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13213" y="1757363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63" name="Picture 10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772400" y="3213100"/>
            <a:ext cx="774700" cy="77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64" name="Picture 10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209800" y="3048000"/>
            <a:ext cx="106521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65" name="Picture 10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400300" y="4516438"/>
            <a:ext cx="8001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66" name="Picture 11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114800" y="4516438"/>
            <a:ext cx="836613" cy="83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15" name="CustomShape 41"/>
          <p:cNvSpPr/>
          <p:nvPr/>
        </p:nvSpPr>
        <p:spPr>
          <a:xfrm>
            <a:off x="5562600" y="28194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džem</a:t>
            </a:r>
            <a:endParaRPr lang="sk-SK"/>
          </a:p>
        </p:txBody>
      </p:sp>
      <p:pic>
        <p:nvPicPr>
          <p:cNvPr id="26668" name="Picture 114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981700" y="3157538"/>
            <a:ext cx="8763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69" name="Picture 115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751763" y="1828800"/>
            <a:ext cx="781050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70" name="Picture 116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55625" y="3146425"/>
            <a:ext cx="815975" cy="81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71" name="Picture 119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55625" y="4529138"/>
            <a:ext cx="6350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72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5059362" cy="1244600"/>
          </a:xfrm>
        </p:spPr>
        <p:txBody>
          <a:bodyPr/>
          <a:lstStyle/>
          <a:p>
            <a:pPr eaLnBrk="1" hangingPunct="1"/>
            <a:r>
              <a:rPr lang="sk-SK" smtClean="0"/>
              <a:t>omáčky/suroviny</a:t>
            </a:r>
            <a:endParaRPr lang="en-US" smtClean="0"/>
          </a:p>
        </p:txBody>
      </p:sp>
      <p:sp>
        <p:nvSpPr>
          <p:cNvPr id="59" name="CustomShape 30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29"/>
          <p:cNvSpPr/>
          <p:nvPr/>
        </p:nvSpPr>
        <p:spPr>
          <a:xfrm>
            <a:off x="7340600" y="55626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58" name="CustomShape 22"/>
          <p:cNvSpPr/>
          <p:nvPr/>
        </p:nvSpPr>
        <p:spPr>
          <a:xfrm>
            <a:off x="276045" y="223838"/>
            <a:ext cx="1347968" cy="292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sp>
        <p:nvSpPr>
          <p:cNvPr id="62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26680" name="Picture 70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" name="Picture 69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457200" y="515938"/>
            <a:ext cx="990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CustomShape 1"/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2" name="CustomShape 2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3" name="CustomShape 3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4" name="CustomShape 4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5" name="CustomShape 5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6" name="CustomShape 6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7" name="CustomShape 7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8" name="CustomShape 8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9" name="CustomShape 9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0" name="CustomShape 10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1" name="CustomShape 11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2" name="CustomShape 12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3" name="CustomShape 13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4" name="CustomShape 14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5" name="CustomShape 15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6" name="CustomShape 16"/>
          <p:cNvSpPr/>
          <p:nvPr/>
        </p:nvSpPr>
        <p:spPr>
          <a:xfrm>
            <a:off x="7340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7" name="CustomShape 17">
            <a:hlinkClick r:id="rId2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2" name="CustomShape 22"/>
          <p:cNvSpPr/>
          <p:nvPr/>
        </p:nvSpPr>
        <p:spPr>
          <a:xfrm>
            <a:off x="19812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šalát</a:t>
            </a:r>
            <a:endParaRPr lang="sk-SK"/>
          </a:p>
        </p:txBody>
      </p:sp>
      <p:sp>
        <p:nvSpPr>
          <p:cNvPr id="1643" name="CustomShape 23"/>
          <p:cNvSpPr/>
          <p:nvPr/>
        </p:nvSpPr>
        <p:spPr>
          <a:xfrm>
            <a:off x="3771900" y="1503363"/>
            <a:ext cx="1600200" cy="3381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4" name="CustomShape 24"/>
          <p:cNvSpPr/>
          <p:nvPr/>
        </p:nvSpPr>
        <p:spPr>
          <a:xfrm>
            <a:off x="5562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paradajka</a:t>
            </a:r>
            <a:endParaRPr lang="sk-SK"/>
          </a:p>
        </p:txBody>
      </p:sp>
      <p:sp>
        <p:nvSpPr>
          <p:cNvPr id="1645" name="CustomShape 25"/>
          <p:cNvSpPr/>
          <p:nvPr/>
        </p:nvSpPr>
        <p:spPr>
          <a:xfrm>
            <a:off x="7340600" y="1503363"/>
            <a:ext cx="1598613" cy="5778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endParaRPr lang="sk-SK"/>
          </a:p>
          <a:p>
            <a:pPr algn="ctr"/>
            <a:endParaRPr lang="sk-SK"/>
          </a:p>
        </p:txBody>
      </p:sp>
      <p:sp>
        <p:nvSpPr>
          <p:cNvPr id="1646" name="CustomShape 26"/>
          <p:cNvSpPr/>
          <p:nvPr/>
        </p:nvSpPr>
        <p:spPr>
          <a:xfrm>
            <a:off x="7340600" y="28622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 </a:t>
            </a:r>
            <a:endParaRPr lang="sk-SK"/>
          </a:p>
        </p:txBody>
      </p:sp>
      <p:sp>
        <p:nvSpPr>
          <p:cNvPr id="1651" name="CustomShape 29"/>
          <p:cNvSpPr/>
          <p:nvPr/>
        </p:nvSpPr>
        <p:spPr>
          <a:xfrm>
            <a:off x="1524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pic>
        <p:nvPicPr>
          <p:cNvPr id="27673" name="Picture 72"/>
          <p:cNvPicPr>
            <a:picLocks noChangeAspect="1" noChangeArrowheads="1"/>
          </p:cNvPicPr>
          <p:nvPr/>
        </p:nvPicPr>
        <p:blipFill>
          <a:blip r:embed="rId3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53" name="CustomShape 30"/>
          <p:cNvSpPr/>
          <p:nvPr/>
        </p:nvSpPr>
        <p:spPr>
          <a:xfrm rot="504600">
            <a:off x="4570413" y="3189288"/>
            <a:ext cx="922337" cy="15875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6" name="CustomShape 33"/>
          <p:cNvSpPr/>
          <p:nvPr/>
        </p:nvSpPr>
        <p:spPr>
          <a:xfrm>
            <a:off x="19558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7" name="CustomShape 34"/>
          <p:cNvSpPr/>
          <p:nvPr/>
        </p:nvSpPr>
        <p:spPr>
          <a:xfrm>
            <a:off x="5562600" y="28924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redkvička</a:t>
            </a:r>
            <a:endParaRPr lang="sk-SK"/>
          </a:p>
        </p:txBody>
      </p:sp>
      <p:sp>
        <p:nvSpPr>
          <p:cNvPr id="1659" name="CustomShape 36"/>
          <p:cNvSpPr/>
          <p:nvPr/>
        </p:nvSpPr>
        <p:spPr>
          <a:xfrm>
            <a:off x="3763963" y="1524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olivy</a:t>
            </a:r>
            <a:endParaRPr lang="sk-SK"/>
          </a:p>
        </p:txBody>
      </p:sp>
      <p:sp>
        <p:nvSpPr>
          <p:cNvPr id="1660" name="CustomShape 37"/>
          <p:cNvSpPr/>
          <p:nvPr/>
        </p:nvSpPr>
        <p:spPr>
          <a:xfrm>
            <a:off x="3771900" y="2892425"/>
            <a:ext cx="1600200" cy="3381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1" name="CustomShape 38"/>
          <p:cNvSpPr/>
          <p:nvPr/>
        </p:nvSpPr>
        <p:spPr>
          <a:xfrm>
            <a:off x="1981200" y="2909888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uhorka</a:t>
            </a:r>
            <a:endParaRPr lang="sk-SK"/>
          </a:p>
        </p:txBody>
      </p:sp>
      <p:sp>
        <p:nvSpPr>
          <p:cNvPr id="1662" name="CustomShape 39"/>
          <p:cNvSpPr/>
          <p:nvPr/>
        </p:nvSpPr>
        <p:spPr>
          <a:xfrm>
            <a:off x="152400" y="2874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zeler</a:t>
            </a:r>
            <a:endParaRPr lang="sk-SK"/>
          </a:p>
        </p:txBody>
      </p:sp>
      <p:sp>
        <p:nvSpPr>
          <p:cNvPr id="1663" name="CustomShape 40"/>
          <p:cNvSpPr/>
          <p:nvPr/>
        </p:nvSpPr>
        <p:spPr>
          <a:xfrm>
            <a:off x="7340600" y="2840038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hlávkový šalát</a:t>
            </a:r>
            <a:endParaRPr lang="sk-SK"/>
          </a:p>
        </p:txBody>
      </p:sp>
      <p:pic>
        <p:nvPicPr>
          <p:cNvPr id="27682" name="Picture 7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62200" y="1803400"/>
            <a:ext cx="863600" cy="86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83" name="Picture 7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43600" y="1839913"/>
            <a:ext cx="8255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84" name="Picture 7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62200" y="3230563"/>
            <a:ext cx="757238" cy="75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85" name="Picture 9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94600" y="3035300"/>
            <a:ext cx="9525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86" name="Picture 9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970588" y="3178175"/>
            <a:ext cx="798512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87" name="Picture 9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164013" y="1866900"/>
            <a:ext cx="8001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88" name="Picture 9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670800" y="1752600"/>
            <a:ext cx="863600" cy="86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71" name="CustomShape 41"/>
          <p:cNvSpPr/>
          <p:nvPr/>
        </p:nvSpPr>
        <p:spPr>
          <a:xfrm>
            <a:off x="7315200" y="1493838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jarná cibuľka</a:t>
            </a:r>
            <a:endParaRPr lang="sk-SK"/>
          </a:p>
        </p:txBody>
      </p:sp>
      <p:pic>
        <p:nvPicPr>
          <p:cNvPr id="27690" name="Picture 95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36563" y="3103563"/>
            <a:ext cx="935037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73" name="CustomShape 42"/>
          <p:cNvSpPr/>
          <p:nvPr/>
        </p:nvSpPr>
        <p:spPr>
          <a:xfrm>
            <a:off x="3810000" y="2909888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paprika</a:t>
            </a:r>
            <a:endParaRPr lang="sk-SK"/>
          </a:p>
        </p:txBody>
      </p:sp>
      <p:sp>
        <p:nvSpPr>
          <p:cNvPr id="1674" name="CustomShape 43"/>
          <p:cNvSpPr/>
          <p:nvPr/>
        </p:nvSpPr>
        <p:spPr>
          <a:xfrm>
            <a:off x="152400" y="41910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cvikla</a:t>
            </a:r>
            <a:endParaRPr lang="sk-SK"/>
          </a:p>
        </p:txBody>
      </p:sp>
      <p:pic>
        <p:nvPicPr>
          <p:cNvPr id="27693" name="Picture 98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08000" y="4414838"/>
            <a:ext cx="939800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94" name="Picture 99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175125" y="3184525"/>
            <a:ext cx="8540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95" name="Picture 100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324100" y="4529138"/>
            <a:ext cx="8763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78" name="CustomShape 44"/>
          <p:cNvSpPr/>
          <p:nvPr/>
        </p:nvSpPr>
        <p:spPr>
          <a:xfrm>
            <a:off x="1981200" y="42338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čili paprika</a:t>
            </a:r>
            <a:endParaRPr lang="sk-SK"/>
          </a:p>
        </p:txBody>
      </p:sp>
      <p:sp>
        <p:nvSpPr>
          <p:cNvPr id="27697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240087" cy="1244600"/>
          </a:xfrm>
        </p:spPr>
        <p:txBody>
          <a:bodyPr/>
          <a:lstStyle/>
          <a:p>
            <a:pPr eaLnBrk="1" hangingPunct="1"/>
            <a:r>
              <a:rPr lang="sk-SK" smtClean="0"/>
              <a:t>šalát</a:t>
            </a:r>
            <a:endParaRPr lang="en-US" smtClean="0"/>
          </a:p>
        </p:txBody>
      </p:sp>
      <p:sp>
        <p:nvSpPr>
          <p:cNvPr id="61" name="CustomShape 32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1"/>
          <p:cNvSpPr/>
          <p:nvPr/>
        </p:nvSpPr>
        <p:spPr>
          <a:xfrm>
            <a:off x="7340600" y="55626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59" name="CustomShape 22"/>
          <p:cNvSpPr/>
          <p:nvPr/>
        </p:nvSpPr>
        <p:spPr>
          <a:xfrm>
            <a:off x="381000" y="223838"/>
            <a:ext cx="1243013" cy="292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sp>
        <p:nvSpPr>
          <p:cNvPr id="63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27705" name="Picture 70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" name="Picture 69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57200" y="515938"/>
            <a:ext cx="990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CustomShape 1"/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1" name="CustomShape 2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2" name="CustomShape 3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3" name="CustomShape 4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4" name="CustomShape 5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5" name="CustomShape 6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6" name="CustomShape 7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7" name="CustomShape 8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8" name="CustomShape 9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9" name="CustomShape 10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0" name="CustomShape 11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1" name="CustomShape 12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2" name="CustomShape 13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3" name="CustomShape 14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4" name="CustomShape 15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5" name="CustomShape 16"/>
          <p:cNvSpPr/>
          <p:nvPr/>
        </p:nvSpPr>
        <p:spPr>
          <a:xfrm>
            <a:off x="7340600" y="1503363"/>
            <a:ext cx="1600200" cy="1163637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6" name="CustomShape 17">
            <a:hlinkClick r:id="rId2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01" name="CustomShape 22"/>
          <p:cNvSpPr/>
          <p:nvPr/>
        </p:nvSpPr>
        <p:spPr>
          <a:xfrm>
            <a:off x="37719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pivo</a:t>
            </a:r>
            <a:endParaRPr lang="sk-SK"/>
          </a:p>
        </p:txBody>
      </p:sp>
      <p:sp>
        <p:nvSpPr>
          <p:cNvPr id="1702" name="CustomShape 23"/>
          <p:cNvSpPr/>
          <p:nvPr/>
        </p:nvSpPr>
        <p:spPr>
          <a:xfrm>
            <a:off x="5562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biele víno</a:t>
            </a:r>
            <a:endParaRPr lang="sk-SK"/>
          </a:p>
        </p:txBody>
      </p:sp>
      <p:sp>
        <p:nvSpPr>
          <p:cNvPr id="1708" name="CustomShape 27"/>
          <p:cNvSpPr/>
          <p:nvPr/>
        </p:nvSpPr>
        <p:spPr>
          <a:xfrm>
            <a:off x="1524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pic>
        <p:nvPicPr>
          <p:cNvPr id="28694" name="Picture 72"/>
          <p:cNvPicPr>
            <a:picLocks noChangeAspect="1" noChangeArrowheads="1"/>
          </p:cNvPicPr>
          <p:nvPr/>
        </p:nvPicPr>
        <p:blipFill>
          <a:blip r:embed="rId3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13" name="CustomShape 31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14" name="CustomShape 32"/>
          <p:cNvSpPr/>
          <p:nvPr/>
        </p:nvSpPr>
        <p:spPr>
          <a:xfrm>
            <a:off x="73406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 </a:t>
            </a:r>
            <a:endParaRPr lang="sk-SK"/>
          </a:p>
        </p:txBody>
      </p:sp>
      <p:sp>
        <p:nvSpPr>
          <p:cNvPr id="1715" name="CustomShape 33"/>
          <p:cNvSpPr/>
          <p:nvPr/>
        </p:nvSpPr>
        <p:spPr>
          <a:xfrm>
            <a:off x="1997075" y="1524000"/>
            <a:ext cx="1598613" cy="2730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alkohol</a:t>
            </a:r>
            <a:endParaRPr lang="sk-SK"/>
          </a:p>
        </p:txBody>
      </p:sp>
      <p:sp>
        <p:nvSpPr>
          <p:cNvPr id="1718" name="CustomShape 34"/>
          <p:cNvSpPr/>
          <p:nvPr/>
        </p:nvSpPr>
        <p:spPr>
          <a:xfrm>
            <a:off x="7340600" y="1524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červené víno</a:t>
            </a:r>
            <a:endParaRPr lang="sk-SK"/>
          </a:p>
        </p:txBody>
      </p:sp>
      <p:pic>
        <p:nvPicPr>
          <p:cNvPr id="28699" name="Picture 6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72400" y="1747838"/>
            <a:ext cx="850900" cy="849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700" name="Picture 6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97350" y="1865313"/>
            <a:ext cx="733425" cy="731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701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240087" cy="1244600"/>
          </a:xfrm>
        </p:spPr>
        <p:txBody>
          <a:bodyPr/>
          <a:lstStyle/>
          <a:p>
            <a:pPr eaLnBrk="1" hangingPunct="1"/>
            <a:r>
              <a:rPr lang="sk-SK" smtClean="0"/>
              <a:t>alkohol</a:t>
            </a:r>
            <a:endParaRPr lang="en-US" smtClean="0"/>
          </a:p>
        </p:txBody>
      </p:sp>
      <p:sp>
        <p:nvSpPr>
          <p:cNvPr id="46" name="CustomShape 30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9"/>
          <p:cNvSpPr/>
          <p:nvPr/>
        </p:nvSpPr>
        <p:spPr>
          <a:xfrm>
            <a:off x="7340600" y="55626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8704" name="Picture 2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19300" y="1755775"/>
            <a:ext cx="14382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705" name="Picture 4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02313" y="1781175"/>
            <a:ext cx="1169987" cy="76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41" name="CustomShape 22"/>
          <p:cNvSpPr/>
          <p:nvPr/>
        </p:nvSpPr>
        <p:spPr>
          <a:xfrm>
            <a:off x="381000" y="223838"/>
            <a:ext cx="1243013" cy="292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sp>
        <p:nvSpPr>
          <p:cNvPr id="43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28711" name="Picture 7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6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57200" y="515938"/>
            <a:ext cx="990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CustomShape 1"/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5" name="CustomShape 2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6" name="CustomShape 3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7" name="CustomShape 4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8" name="CustomShape 5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9" name="CustomShape 6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0" name="CustomShape 7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1" name="CustomShape 8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2" name="CustomShape 9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3" name="CustomShape 10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4" name="CustomShape 11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5" name="CustomShape 12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6" name="CustomShape 13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7" name="CustomShape 14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8" name="CustomShape 15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9" name="CustomShape 16"/>
          <p:cNvSpPr/>
          <p:nvPr/>
        </p:nvSpPr>
        <p:spPr>
          <a:xfrm>
            <a:off x="7340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0" name="CustomShape 17">
            <a:hlinkClick r:id="rId2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5" name="CustomShape 22"/>
          <p:cNvSpPr/>
          <p:nvPr/>
        </p:nvSpPr>
        <p:spPr>
          <a:xfrm>
            <a:off x="37719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jablkový džús</a:t>
            </a:r>
            <a:endParaRPr lang="sk-SK"/>
          </a:p>
        </p:txBody>
      </p:sp>
      <p:sp>
        <p:nvSpPr>
          <p:cNvPr id="1746" name="CustomShape 23"/>
          <p:cNvSpPr/>
          <p:nvPr/>
        </p:nvSpPr>
        <p:spPr>
          <a:xfrm>
            <a:off x="7340600" y="28622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 </a:t>
            </a:r>
            <a:endParaRPr lang="sk-SK"/>
          </a:p>
        </p:txBody>
      </p:sp>
      <p:sp>
        <p:nvSpPr>
          <p:cNvPr id="1751" name="CustomShape 26"/>
          <p:cNvSpPr/>
          <p:nvPr/>
        </p:nvSpPr>
        <p:spPr>
          <a:xfrm>
            <a:off x="1524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pic>
        <p:nvPicPr>
          <p:cNvPr id="29718" name="Picture 72"/>
          <p:cNvPicPr>
            <a:picLocks noChangeAspect="1" noChangeArrowheads="1"/>
          </p:cNvPicPr>
          <p:nvPr/>
        </p:nvPicPr>
        <p:blipFill>
          <a:blip r:embed="rId3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53" name="CustomShape 27"/>
          <p:cNvSpPr/>
          <p:nvPr/>
        </p:nvSpPr>
        <p:spPr>
          <a:xfrm rot="504600">
            <a:off x="4570413" y="3189288"/>
            <a:ext cx="922337" cy="15875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6" name="CustomShape 30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8" name="CustomShape 32"/>
          <p:cNvSpPr/>
          <p:nvPr/>
        </p:nvSpPr>
        <p:spPr>
          <a:xfrm>
            <a:off x="1997075" y="15240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džús</a:t>
            </a:r>
            <a:endParaRPr lang="sk-SK"/>
          </a:p>
        </p:txBody>
      </p:sp>
      <p:pic>
        <p:nvPicPr>
          <p:cNvPr id="29722" name="Picture 4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97075" y="1789113"/>
            <a:ext cx="849313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23" name="Picture 4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08275" y="1806575"/>
            <a:ext cx="887413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24" name="Picture 5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05275" y="1778000"/>
            <a:ext cx="917575" cy="91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25" name="Picture 5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48363" y="1852613"/>
            <a:ext cx="785812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26" name="Picture 5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772400" y="3195638"/>
            <a:ext cx="784225" cy="78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27" name="Picture 5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85775" y="3124200"/>
            <a:ext cx="854075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28" name="Picture 5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184650" y="3149600"/>
            <a:ext cx="917575" cy="91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29" name="Picture 57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027738" y="3195638"/>
            <a:ext cx="844550" cy="842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30" name="Picture 6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715250" y="1782763"/>
            <a:ext cx="868363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31" name="Picture 6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406650" y="3146425"/>
            <a:ext cx="879475" cy="87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69" name="CustomShape 33"/>
          <p:cNvSpPr/>
          <p:nvPr/>
        </p:nvSpPr>
        <p:spPr>
          <a:xfrm>
            <a:off x="3763963" y="2895600"/>
            <a:ext cx="1600200" cy="2730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grapefruitový</a:t>
            </a:r>
            <a:r>
              <a:rPr lang="en-US" sz="1200">
                <a:solidFill>
                  <a:srgbClr val="000000"/>
                </a:solidFill>
                <a:latin typeface="Comic Sans MS" pitchFamily="66" charset="0"/>
              </a:rPr>
              <a:t> </a:t>
            </a:r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džús</a:t>
            </a:r>
            <a:endParaRPr lang="sk-SK"/>
          </a:p>
        </p:txBody>
      </p:sp>
      <p:sp>
        <p:nvSpPr>
          <p:cNvPr id="1770" name="CustomShape 34"/>
          <p:cNvSpPr/>
          <p:nvPr/>
        </p:nvSpPr>
        <p:spPr>
          <a:xfrm>
            <a:off x="7340600" y="1524000"/>
            <a:ext cx="1600200" cy="2730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500">
                <a:solidFill>
                  <a:srgbClr val="000000"/>
                </a:solidFill>
                <a:latin typeface="Comic Sans MS" pitchFamily="66" charset="0"/>
              </a:rPr>
              <a:t>černicový džús</a:t>
            </a:r>
            <a:endParaRPr lang="sk-SK" sz="1500"/>
          </a:p>
        </p:txBody>
      </p:sp>
      <p:sp>
        <p:nvSpPr>
          <p:cNvPr id="1771" name="CustomShape 35"/>
          <p:cNvSpPr/>
          <p:nvPr/>
        </p:nvSpPr>
        <p:spPr>
          <a:xfrm>
            <a:off x="5562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300">
                <a:solidFill>
                  <a:srgbClr val="000000"/>
                </a:solidFill>
                <a:latin typeface="Comic Sans MS" pitchFamily="66" charset="0"/>
              </a:rPr>
              <a:t>pomarančový džús</a:t>
            </a:r>
            <a:endParaRPr lang="sk-SK" sz="1300"/>
          </a:p>
        </p:txBody>
      </p:sp>
      <p:sp>
        <p:nvSpPr>
          <p:cNvPr id="1772" name="CustomShape 36"/>
          <p:cNvSpPr/>
          <p:nvPr/>
        </p:nvSpPr>
        <p:spPr>
          <a:xfrm>
            <a:off x="5562600" y="2874963"/>
            <a:ext cx="1600200" cy="3032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>
                <a:solidFill>
                  <a:srgbClr val="000000"/>
                </a:solidFill>
                <a:latin typeface="Comic Sans MS" pitchFamily="66" charset="0"/>
              </a:rPr>
              <a:t>brusnicový džús</a:t>
            </a:r>
            <a:endParaRPr lang="sk-SK"/>
          </a:p>
        </p:txBody>
      </p:sp>
      <p:sp>
        <p:nvSpPr>
          <p:cNvPr id="1773" name="CustomShape 37"/>
          <p:cNvSpPr/>
          <p:nvPr/>
        </p:nvSpPr>
        <p:spPr>
          <a:xfrm>
            <a:off x="1981200" y="2895600"/>
            <a:ext cx="1598613" cy="2730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500">
                <a:solidFill>
                  <a:srgbClr val="000000"/>
                </a:solidFill>
                <a:latin typeface="Comic Sans MS" pitchFamily="66" charset="0"/>
              </a:rPr>
              <a:t>hroznová šťava</a:t>
            </a:r>
            <a:endParaRPr lang="sk-SK" sz="1500"/>
          </a:p>
        </p:txBody>
      </p:sp>
      <p:sp>
        <p:nvSpPr>
          <p:cNvPr id="1774" name="CustomShape 38"/>
          <p:cNvSpPr/>
          <p:nvPr/>
        </p:nvSpPr>
        <p:spPr>
          <a:xfrm>
            <a:off x="152400" y="2862263"/>
            <a:ext cx="1598613" cy="2730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500">
                <a:solidFill>
                  <a:srgbClr val="000000"/>
                </a:solidFill>
                <a:latin typeface="Comic Sans MS" pitchFamily="66" charset="0"/>
              </a:rPr>
              <a:t>ananásový džús</a:t>
            </a:r>
            <a:endParaRPr lang="sk-SK" sz="1500"/>
          </a:p>
        </p:txBody>
      </p:sp>
      <p:sp>
        <p:nvSpPr>
          <p:cNvPr id="1775" name="CustomShape 39"/>
          <p:cNvSpPr/>
          <p:nvPr/>
        </p:nvSpPr>
        <p:spPr>
          <a:xfrm>
            <a:off x="7340600" y="284797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300">
                <a:solidFill>
                  <a:srgbClr val="000000"/>
                </a:solidFill>
                <a:latin typeface="Comic Sans MS" pitchFamily="66" charset="0"/>
              </a:rPr>
              <a:t>paradajková šťava</a:t>
            </a:r>
            <a:endParaRPr lang="sk-SK" sz="1300"/>
          </a:p>
        </p:txBody>
      </p:sp>
      <p:sp>
        <p:nvSpPr>
          <p:cNvPr id="29739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240087" cy="1244600"/>
          </a:xfrm>
        </p:spPr>
        <p:txBody>
          <a:bodyPr/>
          <a:lstStyle/>
          <a:p>
            <a:pPr eaLnBrk="1" hangingPunct="1"/>
            <a:r>
              <a:rPr lang="sk-SK" smtClean="0"/>
              <a:t>džús</a:t>
            </a:r>
            <a:endParaRPr lang="en-US" smtClean="0"/>
          </a:p>
        </p:txBody>
      </p:sp>
      <p:sp>
        <p:nvSpPr>
          <p:cNvPr id="55" name="CustomShape 29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8"/>
          <p:cNvSpPr/>
          <p:nvPr/>
        </p:nvSpPr>
        <p:spPr>
          <a:xfrm>
            <a:off x="7340600" y="55626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53" name="CustomShape 22"/>
          <p:cNvSpPr/>
          <p:nvPr/>
        </p:nvSpPr>
        <p:spPr>
          <a:xfrm>
            <a:off x="267419" y="223838"/>
            <a:ext cx="1356594" cy="292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sp>
        <p:nvSpPr>
          <p:cNvPr id="57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29747" name="Picture 70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Picture 69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57200" y="515938"/>
            <a:ext cx="990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CustomShape 1">
            <a:hlinkClick r:id="rId2" action="ppaction://hlinksldjump"/>
          </p:cNvPr>
          <p:cNvSpPr/>
          <p:nvPr/>
        </p:nvSpPr>
        <p:spPr>
          <a:xfrm>
            <a:off x="5562600" y="5541963"/>
            <a:ext cx="1600200" cy="1163637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8" name="CustomShape 2"/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9" name="CustomShape 3"/>
          <p:cNvSpPr/>
          <p:nvPr/>
        </p:nvSpPr>
        <p:spPr>
          <a:xfrm>
            <a:off x="1955800" y="2854325"/>
            <a:ext cx="1600200" cy="1163638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0" name="CustomShape 4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1" name="CustomShape 5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2" name="CustomShape 6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3" name="CustomShape 7"/>
          <p:cNvSpPr/>
          <p:nvPr/>
        </p:nvSpPr>
        <p:spPr>
          <a:xfrm>
            <a:off x="3733800" y="2835275"/>
            <a:ext cx="1600200" cy="116205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4" name="CustomShape 8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5" name="CustomShape 9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6" name="CustomShape 10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7" name="CustomShape 11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8" name="CustomShape 12"/>
          <p:cNvSpPr/>
          <p:nvPr/>
        </p:nvSpPr>
        <p:spPr>
          <a:xfrm>
            <a:off x="5562600" y="2835275"/>
            <a:ext cx="1600200" cy="116205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9" name="CustomShape 13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0" name="CustomShape 14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1" name="CustomShape 15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2" name="CustomShape 16"/>
          <p:cNvSpPr/>
          <p:nvPr/>
        </p:nvSpPr>
        <p:spPr>
          <a:xfrm>
            <a:off x="7340600" y="1503363"/>
            <a:ext cx="1600200" cy="1163637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3" name="CustomShape 17">
            <a:hlinkClick r:id="rId3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8" name="CustomShape 22"/>
          <p:cNvSpPr/>
          <p:nvPr/>
        </p:nvSpPr>
        <p:spPr>
          <a:xfrm>
            <a:off x="1981200" y="15240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piecť</a:t>
            </a:r>
            <a:endParaRPr lang="sk-SK"/>
          </a:p>
        </p:txBody>
      </p:sp>
      <p:sp>
        <p:nvSpPr>
          <p:cNvPr id="1799" name="CustomShape 23"/>
          <p:cNvSpPr/>
          <p:nvPr/>
        </p:nvSpPr>
        <p:spPr>
          <a:xfrm>
            <a:off x="5562600" y="15668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krájať</a:t>
            </a:r>
            <a:endParaRPr lang="sk-SK"/>
          </a:p>
        </p:txBody>
      </p:sp>
      <p:sp>
        <p:nvSpPr>
          <p:cNvPr id="1800" name="CustomShape 24"/>
          <p:cNvSpPr/>
          <p:nvPr/>
        </p:nvSpPr>
        <p:spPr>
          <a:xfrm>
            <a:off x="7340600" y="5562600"/>
            <a:ext cx="1598613" cy="333375"/>
          </a:xfrm>
          <a:prstGeom prst="rect">
            <a:avLst/>
          </a:prstGeom>
          <a:solidFill>
            <a:srgbClr val="FF03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Delete Word</a:t>
            </a:r>
            <a:endParaRPr lang="sk-SK"/>
          </a:p>
        </p:txBody>
      </p:sp>
      <p:sp>
        <p:nvSpPr>
          <p:cNvPr id="1803" name="CustomShape 25"/>
          <p:cNvSpPr/>
          <p:nvPr/>
        </p:nvSpPr>
        <p:spPr>
          <a:xfrm>
            <a:off x="1524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pic>
        <p:nvPicPr>
          <p:cNvPr id="30743" name="Picture 72"/>
          <p:cNvPicPr>
            <a:picLocks noChangeAspect="1" noChangeArrowheads="1"/>
          </p:cNvPicPr>
          <p:nvPr/>
        </p:nvPicPr>
        <p:blipFill>
          <a:blip r:embed="rId4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05" name="CustomShape 26"/>
          <p:cNvSpPr/>
          <p:nvPr/>
        </p:nvSpPr>
        <p:spPr>
          <a:xfrm>
            <a:off x="7315200" y="5541963"/>
            <a:ext cx="1600200" cy="1163637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6" name="CustomShape 27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7" name="CustomShape 28"/>
          <p:cNvSpPr/>
          <p:nvPr/>
        </p:nvSpPr>
        <p:spPr>
          <a:xfrm>
            <a:off x="1955800" y="4191000"/>
            <a:ext cx="1600200" cy="1163638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8" name="CustomShape 29"/>
          <p:cNvSpPr/>
          <p:nvPr/>
        </p:nvSpPr>
        <p:spPr>
          <a:xfrm>
            <a:off x="5562600" y="28622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mixovať</a:t>
            </a:r>
            <a:endParaRPr lang="sk-SK"/>
          </a:p>
        </p:txBody>
      </p:sp>
      <p:sp>
        <p:nvSpPr>
          <p:cNvPr id="1809" name="CustomShape 30"/>
          <p:cNvSpPr/>
          <p:nvPr/>
        </p:nvSpPr>
        <p:spPr>
          <a:xfrm>
            <a:off x="3810000" y="1490663"/>
            <a:ext cx="14478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variť</a:t>
            </a:r>
            <a:endParaRPr lang="sk-SK"/>
          </a:p>
        </p:txBody>
      </p:sp>
      <p:sp>
        <p:nvSpPr>
          <p:cNvPr id="1810" name="CustomShape 31"/>
          <p:cNvSpPr/>
          <p:nvPr/>
        </p:nvSpPr>
        <p:spPr>
          <a:xfrm>
            <a:off x="152400" y="28956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miešať</a:t>
            </a:r>
            <a:endParaRPr lang="sk-SK"/>
          </a:p>
        </p:txBody>
      </p:sp>
      <p:sp>
        <p:nvSpPr>
          <p:cNvPr id="1811" name="CustomShape 32"/>
          <p:cNvSpPr/>
          <p:nvPr/>
        </p:nvSpPr>
        <p:spPr>
          <a:xfrm>
            <a:off x="7315200" y="28956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vyprážať</a:t>
            </a:r>
            <a:endParaRPr lang="sk-SK"/>
          </a:p>
        </p:txBody>
      </p:sp>
      <p:sp>
        <p:nvSpPr>
          <p:cNvPr id="1812" name="CustomShape 33"/>
          <p:cNvSpPr/>
          <p:nvPr/>
        </p:nvSpPr>
        <p:spPr>
          <a:xfrm>
            <a:off x="7391400" y="1524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strúhať</a:t>
            </a:r>
            <a:endParaRPr lang="sk-SK"/>
          </a:p>
        </p:txBody>
      </p:sp>
      <p:sp>
        <p:nvSpPr>
          <p:cNvPr id="1813" name="CustomShape 34"/>
          <p:cNvSpPr/>
          <p:nvPr/>
        </p:nvSpPr>
        <p:spPr>
          <a:xfrm>
            <a:off x="3733800" y="28622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vyliať</a:t>
            </a:r>
            <a:endParaRPr lang="sk-SK"/>
          </a:p>
        </p:txBody>
      </p:sp>
      <p:sp>
        <p:nvSpPr>
          <p:cNvPr id="1814" name="CustomShape 35"/>
          <p:cNvSpPr/>
          <p:nvPr/>
        </p:nvSpPr>
        <p:spPr>
          <a:xfrm>
            <a:off x="152400" y="41910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vážiť </a:t>
            </a:r>
            <a:endParaRPr lang="sk-SK"/>
          </a:p>
        </p:txBody>
      </p:sp>
      <p:sp>
        <p:nvSpPr>
          <p:cNvPr id="1815" name="CustomShape 36"/>
          <p:cNvSpPr/>
          <p:nvPr/>
        </p:nvSpPr>
        <p:spPr>
          <a:xfrm>
            <a:off x="1981200" y="28622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škrabať</a:t>
            </a:r>
            <a:endParaRPr lang="sk-SK"/>
          </a:p>
        </p:txBody>
      </p:sp>
      <p:sp>
        <p:nvSpPr>
          <p:cNvPr id="1816" name="CustomShape 37"/>
          <p:cNvSpPr/>
          <p:nvPr/>
        </p:nvSpPr>
        <p:spPr>
          <a:xfrm>
            <a:off x="5562600" y="5521325"/>
            <a:ext cx="1600200" cy="2730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Vybavenie kuchyne</a:t>
            </a:r>
            <a:endParaRPr lang="sk-SK"/>
          </a:p>
        </p:txBody>
      </p:sp>
      <p:sp>
        <p:nvSpPr>
          <p:cNvPr id="1817" name="CustomShape 38"/>
          <p:cNvSpPr/>
          <p:nvPr/>
        </p:nvSpPr>
        <p:spPr>
          <a:xfrm>
            <a:off x="152400" y="5521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to</a:t>
            </a:r>
            <a:endParaRPr lang="sk-SK"/>
          </a:p>
        </p:txBody>
      </p:sp>
      <p:sp>
        <p:nvSpPr>
          <p:cNvPr id="1818" name="CustomShape 39"/>
          <p:cNvSpPr/>
          <p:nvPr/>
        </p:nvSpPr>
        <p:spPr>
          <a:xfrm>
            <a:off x="7315200" y="5541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Nespáľ to</a:t>
            </a:r>
            <a:endParaRPr lang="sk-SK"/>
          </a:p>
        </p:txBody>
      </p:sp>
      <p:pic>
        <p:nvPicPr>
          <p:cNvPr id="30758" name="Picture 6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62200" y="1752600"/>
            <a:ext cx="914400" cy="91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9" name="Picture 6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14800" y="1752600"/>
            <a:ext cx="914400" cy="91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0" name="Picture 10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97563" y="1706563"/>
            <a:ext cx="1036637" cy="103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1" name="Picture 10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689850" y="1746250"/>
            <a:ext cx="920750" cy="92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2" name="Picture 10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645400" y="3086100"/>
            <a:ext cx="963613" cy="96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3" name="Picture 10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918200" y="3086100"/>
            <a:ext cx="862013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4" name="Picture 107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114800" y="3086100"/>
            <a:ext cx="86360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5" name="Picture 108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39738" y="3048000"/>
            <a:ext cx="1008062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6" name="Picture 109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39738" y="4440238"/>
            <a:ext cx="914400" cy="912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7" name="Picture 110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159000" y="3073400"/>
            <a:ext cx="1116013" cy="1116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8" name="Picture 113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824538" y="5605463"/>
            <a:ext cx="1108075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9" name="Picture 114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494588" y="5813425"/>
            <a:ext cx="942975" cy="76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0" name="Picture 115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33400" y="5816600"/>
            <a:ext cx="896938" cy="896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32" name="CustomShape 40"/>
          <p:cNvSpPr/>
          <p:nvPr/>
        </p:nvSpPr>
        <p:spPr>
          <a:xfrm>
            <a:off x="1979613" y="274638"/>
            <a:ext cx="3240087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772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5335587" cy="1244600"/>
          </a:xfrm>
        </p:spPr>
        <p:txBody>
          <a:bodyPr/>
          <a:lstStyle/>
          <a:p>
            <a:pPr eaLnBrk="1" hangingPunct="1"/>
            <a:r>
              <a:rPr lang="sk-SK" smtClean="0"/>
              <a:t>Varenie</a:t>
            </a:r>
            <a:endParaRPr lang="en-US" smtClean="0"/>
          </a:p>
        </p:txBody>
      </p:sp>
      <p:sp>
        <p:nvSpPr>
          <p:cNvPr id="59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60" name="CustomShape 22"/>
          <p:cNvSpPr/>
          <p:nvPr/>
        </p:nvSpPr>
        <p:spPr>
          <a:xfrm>
            <a:off x="258792" y="223838"/>
            <a:ext cx="1365221" cy="292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sp>
        <p:nvSpPr>
          <p:cNvPr id="62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30778" name="Picture 70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" name="Picture 69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457200" y="515938"/>
            <a:ext cx="990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CustomShape 1"/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4" name="CustomShape 2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5" name="CustomShape 3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6" name="CustomShape 4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7" name="CustomShape 5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8" name="CustomShape 6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9" name="CustomShape 7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0" name="CustomShape 8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1" name="CustomShape 9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2" name="CustomShape 10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3" name="CustomShape 11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4" name="CustomShape 12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5" name="CustomShape 13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6" name="CustomShape 14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7" name="CustomShape 15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8" name="CustomShape 16"/>
          <p:cNvSpPr/>
          <p:nvPr/>
        </p:nvSpPr>
        <p:spPr>
          <a:xfrm>
            <a:off x="7340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9" name="CustomShape 17">
            <a:hlinkClick r:id="rId2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54" name="CustomShape 22"/>
          <p:cNvSpPr/>
          <p:nvPr/>
        </p:nvSpPr>
        <p:spPr>
          <a:xfrm>
            <a:off x="19812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lyžica</a:t>
            </a:r>
            <a:endParaRPr lang="sk-SK"/>
          </a:p>
        </p:txBody>
      </p:sp>
      <p:sp>
        <p:nvSpPr>
          <p:cNvPr id="1855" name="CustomShape 23"/>
          <p:cNvSpPr/>
          <p:nvPr/>
        </p:nvSpPr>
        <p:spPr>
          <a:xfrm>
            <a:off x="37719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nôž</a:t>
            </a:r>
            <a:endParaRPr lang="sk-SK"/>
          </a:p>
        </p:txBody>
      </p:sp>
      <p:sp>
        <p:nvSpPr>
          <p:cNvPr id="1856" name="CustomShape 24"/>
          <p:cNvSpPr/>
          <p:nvPr/>
        </p:nvSpPr>
        <p:spPr>
          <a:xfrm>
            <a:off x="5562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vidlička</a:t>
            </a:r>
            <a:endParaRPr lang="sk-SK"/>
          </a:p>
        </p:txBody>
      </p:sp>
      <p:sp>
        <p:nvSpPr>
          <p:cNvPr id="1857" name="CustomShape 25"/>
          <p:cNvSpPr/>
          <p:nvPr/>
        </p:nvSpPr>
        <p:spPr>
          <a:xfrm>
            <a:off x="7340600" y="1503363"/>
            <a:ext cx="1598613" cy="5778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kastról</a:t>
            </a:r>
            <a:endParaRPr lang="sk-SK"/>
          </a:p>
          <a:p>
            <a:pPr algn="ctr"/>
            <a:endParaRPr lang="sk-SK"/>
          </a:p>
        </p:txBody>
      </p:sp>
      <p:sp>
        <p:nvSpPr>
          <p:cNvPr id="1858" name="CustomShape 26"/>
          <p:cNvSpPr/>
          <p:nvPr/>
        </p:nvSpPr>
        <p:spPr>
          <a:xfrm>
            <a:off x="7340600" y="28622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 </a:t>
            </a:r>
            <a:endParaRPr lang="sk-SK"/>
          </a:p>
        </p:txBody>
      </p:sp>
      <p:sp>
        <p:nvSpPr>
          <p:cNvPr id="1860" name="CustomShape 28"/>
          <p:cNvSpPr/>
          <p:nvPr/>
        </p:nvSpPr>
        <p:spPr>
          <a:xfrm>
            <a:off x="152400" y="5768975"/>
            <a:ext cx="1598613" cy="7000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4000" b="1">
                <a:solidFill>
                  <a:srgbClr val="000000"/>
                </a:solidFill>
                <a:latin typeface="Comic Sans MS" pitchFamily="66" charset="0"/>
              </a:rPr>
              <a:t>Clear</a:t>
            </a:r>
            <a:endParaRPr lang="sk-SK"/>
          </a:p>
        </p:txBody>
      </p:sp>
      <p:sp>
        <p:nvSpPr>
          <p:cNvPr id="1863" name="CustomShape 29"/>
          <p:cNvSpPr/>
          <p:nvPr/>
        </p:nvSpPr>
        <p:spPr>
          <a:xfrm>
            <a:off x="1524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pic>
        <p:nvPicPr>
          <p:cNvPr id="31770" name="Picture 72"/>
          <p:cNvPicPr>
            <a:picLocks noChangeAspect="1" noChangeArrowheads="1"/>
          </p:cNvPicPr>
          <p:nvPr/>
        </p:nvPicPr>
        <p:blipFill>
          <a:blip r:embed="rId3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65" name="CustomShape 30"/>
          <p:cNvSpPr/>
          <p:nvPr/>
        </p:nvSpPr>
        <p:spPr>
          <a:xfrm rot="504600">
            <a:off x="4570413" y="3189288"/>
            <a:ext cx="922337" cy="15875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7" name="CustomShape 32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8" name="CustomShape 33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9" name="CustomShape 34"/>
          <p:cNvSpPr/>
          <p:nvPr/>
        </p:nvSpPr>
        <p:spPr>
          <a:xfrm>
            <a:off x="73406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 </a:t>
            </a:r>
            <a:endParaRPr lang="sk-SK"/>
          </a:p>
        </p:txBody>
      </p:sp>
      <p:sp>
        <p:nvSpPr>
          <p:cNvPr id="1870" name="CustomShape 35"/>
          <p:cNvSpPr/>
          <p:nvPr/>
        </p:nvSpPr>
        <p:spPr>
          <a:xfrm>
            <a:off x="3763963" y="55927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cedidlo</a:t>
            </a:r>
            <a:endParaRPr lang="sk-SK"/>
          </a:p>
        </p:txBody>
      </p:sp>
      <p:sp>
        <p:nvSpPr>
          <p:cNvPr id="1871" name="CustomShape 36"/>
          <p:cNvSpPr/>
          <p:nvPr/>
        </p:nvSpPr>
        <p:spPr>
          <a:xfrm>
            <a:off x="5562600" y="28622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zástera</a:t>
            </a:r>
            <a:endParaRPr lang="sk-SK"/>
          </a:p>
        </p:txBody>
      </p:sp>
      <p:sp>
        <p:nvSpPr>
          <p:cNvPr id="1872" name="CustomShape 37"/>
          <p:cNvSpPr/>
          <p:nvPr/>
        </p:nvSpPr>
        <p:spPr>
          <a:xfrm>
            <a:off x="55626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sporák</a:t>
            </a:r>
            <a:endParaRPr lang="sk-SK"/>
          </a:p>
        </p:txBody>
      </p:sp>
      <p:sp>
        <p:nvSpPr>
          <p:cNvPr id="1874" name="CustomShape 39"/>
          <p:cNvSpPr/>
          <p:nvPr/>
        </p:nvSpPr>
        <p:spPr>
          <a:xfrm>
            <a:off x="152400" y="41910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chladnička</a:t>
            </a:r>
            <a:endParaRPr lang="sk-SK"/>
          </a:p>
        </p:txBody>
      </p:sp>
      <p:sp>
        <p:nvSpPr>
          <p:cNvPr id="1875" name="CustomShape 40"/>
          <p:cNvSpPr/>
          <p:nvPr/>
        </p:nvSpPr>
        <p:spPr>
          <a:xfrm>
            <a:off x="1981200" y="41910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panvica</a:t>
            </a:r>
            <a:endParaRPr lang="sk-SK"/>
          </a:p>
        </p:txBody>
      </p:sp>
      <p:sp>
        <p:nvSpPr>
          <p:cNvPr id="1876" name="CustomShape 41"/>
          <p:cNvSpPr/>
          <p:nvPr/>
        </p:nvSpPr>
        <p:spPr>
          <a:xfrm>
            <a:off x="3763963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tanier</a:t>
            </a:r>
            <a:endParaRPr lang="sk-SK"/>
          </a:p>
        </p:txBody>
      </p:sp>
      <p:sp>
        <p:nvSpPr>
          <p:cNvPr id="1877" name="CustomShape 42"/>
          <p:cNvSpPr/>
          <p:nvPr/>
        </p:nvSpPr>
        <p:spPr>
          <a:xfrm>
            <a:off x="7340600" y="284797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umývadlo</a:t>
            </a:r>
            <a:endParaRPr lang="sk-SK"/>
          </a:p>
        </p:txBody>
      </p:sp>
      <p:sp>
        <p:nvSpPr>
          <p:cNvPr id="1878" name="CustomShape 43"/>
          <p:cNvSpPr/>
          <p:nvPr/>
        </p:nvSpPr>
        <p:spPr>
          <a:xfrm>
            <a:off x="3771900" y="28924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handra na riad</a:t>
            </a:r>
            <a:endParaRPr lang="sk-SK"/>
          </a:p>
        </p:txBody>
      </p:sp>
      <p:sp>
        <p:nvSpPr>
          <p:cNvPr id="1879" name="CustomShape 44"/>
          <p:cNvSpPr/>
          <p:nvPr/>
        </p:nvSpPr>
        <p:spPr>
          <a:xfrm>
            <a:off x="1981200" y="2909888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utierka</a:t>
            </a:r>
            <a:endParaRPr lang="sk-SK"/>
          </a:p>
        </p:txBody>
      </p:sp>
      <p:sp>
        <p:nvSpPr>
          <p:cNvPr id="1880" name="CustomShape 45"/>
          <p:cNvSpPr/>
          <p:nvPr/>
        </p:nvSpPr>
        <p:spPr>
          <a:xfrm>
            <a:off x="152400" y="2874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misa</a:t>
            </a:r>
            <a:endParaRPr lang="sk-SK"/>
          </a:p>
        </p:txBody>
      </p:sp>
      <p:sp>
        <p:nvSpPr>
          <p:cNvPr id="1881" name="CustomShape 46"/>
          <p:cNvSpPr/>
          <p:nvPr/>
        </p:nvSpPr>
        <p:spPr>
          <a:xfrm>
            <a:off x="1955800" y="5541963"/>
            <a:ext cx="1600200" cy="3032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300">
                <a:solidFill>
                  <a:srgbClr val="000000"/>
                </a:solidFill>
                <a:latin typeface="Comic Sans MS" pitchFamily="66" charset="0"/>
              </a:rPr>
              <a:t>doska na krájanie</a:t>
            </a:r>
            <a:endParaRPr lang="sk-SK" sz="1300"/>
          </a:p>
        </p:txBody>
      </p:sp>
      <p:sp>
        <p:nvSpPr>
          <p:cNvPr id="1882" name="CustomShape 47"/>
          <p:cNvSpPr/>
          <p:nvPr/>
        </p:nvSpPr>
        <p:spPr>
          <a:xfrm>
            <a:off x="152400" y="5541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šálka</a:t>
            </a:r>
            <a:endParaRPr lang="sk-SK"/>
          </a:p>
        </p:txBody>
      </p:sp>
      <p:sp>
        <p:nvSpPr>
          <p:cNvPr id="1883" name="CustomShape 48"/>
          <p:cNvSpPr/>
          <p:nvPr/>
        </p:nvSpPr>
        <p:spPr>
          <a:xfrm>
            <a:off x="5516563" y="5541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strúhadlo</a:t>
            </a:r>
            <a:endParaRPr lang="sk-SK"/>
          </a:p>
        </p:txBody>
      </p:sp>
      <p:sp>
        <p:nvSpPr>
          <p:cNvPr id="1884" name="CustomShape 49"/>
          <p:cNvSpPr/>
          <p:nvPr/>
        </p:nvSpPr>
        <p:spPr>
          <a:xfrm>
            <a:off x="73152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odmerka</a:t>
            </a:r>
            <a:endParaRPr lang="sk-SK"/>
          </a:p>
        </p:txBody>
      </p:sp>
      <p:pic>
        <p:nvPicPr>
          <p:cNvPr id="31789" name="Picture 9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4038" y="4495800"/>
            <a:ext cx="817562" cy="81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90" name="Picture 9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17738" y="4343400"/>
            <a:ext cx="1135062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91" name="Picture 9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51313" y="4527550"/>
            <a:ext cx="8255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92" name="Picture 9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69000" y="4529138"/>
            <a:ext cx="823913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93" name="Picture 10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24788" y="4529138"/>
            <a:ext cx="784225" cy="78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94" name="Picture 10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66750" y="5849938"/>
            <a:ext cx="855663" cy="85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95" name="Picture 10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059238" y="5849938"/>
            <a:ext cx="917575" cy="91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96" name="Picture 10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298700" y="5803900"/>
            <a:ext cx="901700" cy="90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97" name="Picture 105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969000" y="5892800"/>
            <a:ext cx="812800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98" name="Picture 106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170363" y="1808163"/>
            <a:ext cx="858837" cy="85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99" name="Picture 107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969000" y="1808163"/>
            <a:ext cx="736600" cy="73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800" name="Picture 108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408238" y="1808163"/>
            <a:ext cx="79216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801" name="Picture 109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664450" y="1739900"/>
            <a:ext cx="1098550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802" name="Picture 110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2293938" y="3200400"/>
            <a:ext cx="906462" cy="90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803" name="Picture 113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5969000" y="3200400"/>
            <a:ext cx="768350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804" name="Picture 114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508000" y="3070225"/>
            <a:ext cx="939800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805" name="Picture 115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4244975" y="3302000"/>
            <a:ext cx="70802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806" name="Picture 116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772400" y="3124200"/>
            <a:ext cx="885825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03" name="CustomShape 50"/>
          <p:cNvSpPr/>
          <p:nvPr/>
        </p:nvSpPr>
        <p:spPr>
          <a:xfrm>
            <a:off x="1979613" y="274638"/>
            <a:ext cx="3240087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808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5183187" cy="1244600"/>
          </a:xfrm>
        </p:spPr>
        <p:txBody>
          <a:bodyPr/>
          <a:lstStyle/>
          <a:p>
            <a:pPr eaLnBrk="1" hangingPunct="1"/>
            <a:r>
              <a:rPr lang="sk-SK" smtClean="0"/>
              <a:t>Vybavenie kuchyne</a:t>
            </a:r>
            <a:endParaRPr lang="en-US" smtClean="0"/>
          </a:p>
        </p:txBody>
      </p:sp>
      <p:sp>
        <p:nvSpPr>
          <p:cNvPr id="74" name="CustomShape 31"/>
          <p:cNvSpPr/>
          <p:nvPr/>
        </p:nvSpPr>
        <p:spPr>
          <a:xfrm>
            <a:off x="7340600" y="55626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73" name="CustomShape 22"/>
          <p:cNvSpPr/>
          <p:nvPr/>
        </p:nvSpPr>
        <p:spPr>
          <a:xfrm>
            <a:off x="276045" y="223838"/>
            <a:ext cx="1347968" cy="292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sp>
        <p:nvSpPr>
          <p:cNvPr id="76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31815" name="Picture 70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" name="Picture 69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457200" y="515938"/>
            <a:ext cx="990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3">
            <a:hlinkClick r:id="rId3" action="ppaction://hlinksldjump"/>
          </p:cNvPr>
          <p:cNvSpPr/>
          <p:nvPr/>
        </p:nvSpPr>
        <p:spPr>
          <a:xfrm>
            <a:off x="3771900" y="5562600"/>
            <a:ext cx="1600200" cy="1163638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" name="CustomShape 37"/>
          <p:cNvSpPr/>
          <p:nvPr/>
        </p:nvSpPr>
        <p:spPr>
          <a:xfrm>
            <a:off x="3771900" y="5562600"/>
            <a:ext cx="1600200" cy="5762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Povedz mi o sebe.</a:t>
            </a:r>
            <a:endParaRPr lang="sk-SK" dirty="0"/>
          </a:p>
        </p:txBody>
      </p:sp>
      <p:sp>
        <p:nvSpPr>
          <p:cNvPr id="280" name="CustomShape 1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" name="CustomShape 2"/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3" name="CustomShape 4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4" name="CustomShape 5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" name="CustomShape 6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" name="CustomShape 7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" name="CustomShape 8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" name="CustomShape 9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" name="CustomShape 10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0" name="CustomShape 11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" name="CustomShape 12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" name="CustomShape 13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" name="CustomShape 14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" name="CustomShape 15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5" name="CustomShape 16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" name="CustomShape 17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" name="CustomShape 18"/>
          <p:cNvSpPr/>
          <p:nvPr/>
        </p:nvSpPr>
        <p:spPr>
          <a:xfrm>
            <a:off x="7340600" y="1503363"/>
            <a:ext cx="1600200" cy="1163637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" name="CustomShape 19">
            <a:hlinkClick r:id="rId4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" name="CustomShape 23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 dirty="0"/>
          </a:p>
        </p:txBody>
      </p:sp>
      <p:sp>
        <p:nvSpPr>
          <p:cNvPr id="304" name="CustomShape 25"/>
          <p:cNvSpPr/>
          <p:nvPr/>
        </p:nvSpPr>
        <p:spPr>
          <a:xfrm>
            <a:off x="5562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Narodeniny</a:t>
            </a:r>
            <a:endParaRPr lang="sk-SK" dirty="0"/>
          </a:p>
        </p:txBody>
      </p:sp>
      <p:sp>
        <p:nvSpPr>
          <p:cNvPr id="305" name="CustomShape 26"/>
          <p:cNvSpPr/>
          <p:nvPr/>
        </p:nvSpPr>
        <p:spPr>
          <a:xfrm>
            <a:off x="73406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vek</a:t>
            </a:r>
            <a:endParaRPr lang="sk-SK" dirty="0"/>
          </a:p>
        </p:txBody>
      </p:sp>
      <p:sp>
        <p:nvSpPr>
          <p:cNvPr id="306" name="CustomShape 27"/>
          <p:cNvSpPr/>
          <p:nvPr/>
        </p:nvSpPr>
        <p:spPr>
          <a:xfrm>
            <a:off x="1524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Bývam s(o)</a:t>
            </a:r>
            <a:endParaRPr lang="sk-SK" dirty="0"/>
          </a:p>
        </p:txBody>
      </p:sp>
      <p:sp>
        <p:nvSpPr>
          <p:cNvPr id="307" name="CustomShape 28"/>
          <p:cNvSpPr/>
          <p:nvPr/>
        </p:nvSpPr>
        <p:spPr>
          <a:xfrm>
            <a:off x="19812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domáce zviera</a:t>
            </a:r>
            <a:endParaRPr lang="sk-SK" dirty="0"/>
          </a:p>
        </p:txBody>
      </p:sp>
      <p:sp>
        <p:nvSpPr>
          <p:cNvPr id="308" name="CustomShape 29"/>
          <p:cNvSpPr/>
          <p:nvPr/>
        </p:nvSpPr>
        <p:spPr>
          <a:xfrm>
            <a:off x="3933824" y="2904331"/>
            <a:ext cx="1438275" cy="2484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Škola</a:t>
            </a:r>
            <a:endParaRPr lang="sk-SK" dirty="0"/>
          </a:p>
        </p:txBody>
      </p:sp>
      <p:sp>
        <p:nvSpPr>
          <p:cNvPr id="309" name="CustomShape 30"/>
          <p:cNvSpPr/>
          <p:nvPr/>
        </p:nvSpPr>
        <p:spPr>
          <a:xfrm>
            <a:off x="152400" y="4170363"/>
            <a:ext cx="1598613" cy="2730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100" dirty="0">
                <a:solidFill>
                  <a:srgbClr val="000000"/>
                </a:solidFill>
                <a:latin typeface="Comic Sans MS" pitchFamily="66" charset="0"/>
              </a:rPr>
              <a:t>Komunikačná pomôcka</a:t>
            </a:r>
            <a:endParaRPr lang="sk-SK" sz="1100" dirty="0"/>
          </a:p>
        </p:txBody>
      </p:sp>
      <p:sp>
        <p:nvSpPr>
          <p:cNvPr id="310" name="CustomShape 31"/>
          <p:cNvSpPr/>
          <p:nvPr/>
        </p:nvSpPr>
        <p:spPr>
          <a:xfrm>
            <a:off x="5773738" y="2924174"/>
            <a:ext cx="1298575" cy="3135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Comic Sans MS" pitchFamily="66" charset="0"/>
              </a:rPr>
              <a:t>email</a:t>
            </a:r>
            <a:endParaRPr lang="sk-SK" dirty="0"/>
          </a:p>
        </p:txBody>
      </p:sp>
      <p:sp>
        <p:nvSpPr>
          <p:cNvPr id="311" name="CustomShape 32"/>
          <p:cNvSpPr/>
          <p:nvPr/>
        </p:nvSpPr>
        <p:spPr>
          <a:xfrm>
            <a:off x="73406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práca</a:t>
            </a:r>
            <a:endParaRPr lang="sk-SK" dirty="0"/>
          </a:p>
        </p:txBody>
      </p:sp>
      <p:sp>
        <p:nvSpPr>
          <p:cNvPr id="312" name="CustomShape 33"/>
          <p:cNvSpPr/>
          <p:nvPr/>
        </p:nvSpPr>
        <p:spPr>
          <a:xfrm>
            <a:off x="1981200" y="4191000"/>
            <a:ext cx="1598613" cy="3127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hudba</a:t>
            </a:r>
            <a:endParaRPr lang="sk-SK" dirty="0"/>
          </a:p>
        </p:txBody>
      </p:sp>
      <p:sp>
        <p:nvSpPr>
          <p:cNvPr id="313" name="CustomShape 34"/>
          <p:cNvSpPr/>
          <p:nvPr/>
        </p:nvSpPr>
        <p:spPr>
          <a:xfrm>
            <a:off x="3771900" y="4170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Comic Sans MS" pitchFamily="66" charset="0"/>
              </a:rPr>
              <a:t>film</a:t>
            </a:r>
            <a:endParaRPr lang="sk-SK" dirty="0"/>
          </a:p>
        </p:txBody>
      </p:sp>
      <p:sp>
        <p:nvSpPr>
          <p:cNvPr id="314" name="CustomShape 35"/>
          <p:cNvSpPr/>
          <p:nvPr/>
        </p:nvSpPr>
        <p:spPr>
          <a:xfrm>
            <a:off x="5562600" y="4170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záľuba</a:t>
            </a:r>
            <a:endParaRPr lang="sk-SK" dirty="0"/>
          </a:p>
        </p:txBody>
      </p:sp>
      <p:sp>
        <p:nvSpPr>
          <p:cNvPr id="315" name="CustomShape 36"/>
          <p:cNvSpPr/>
          <p:nvPr/>
        </p:nvSpPr>
        <p:spPr>
          <a:xfrm>
            <a:off x="73406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televízor</a:t>
            </a:r>
            <a:endParaRPr lang="sk-SK" dirty="0"/>
          </a:p>
        </p:txBody>
      </p:sp>
      <p:sp>
        <p:nvSpPr>
          <p:cNvPr id="320" name="CustomShape 39"/>
          <p:cNvSpPr/>
          <p:nvPr/>
        </p:nvSpPr>
        <p:spPr>
          <a:xfrm>
            <a:off x="152400" y="5541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znevýhodnenie</a:t>
            </a:r>
            <a:endParaRPr lang="sk-SK" dirty="0"/>
          </a:p>
        </p:txBody>
      </p:sp>
      <p:pic>
        <p:nvPicPr>
          <p:cNvPr id="5156" name="Picture 91"/>
          <p:cNvPicPr>
            <a:picLocks noChangeAspect="1" noChangeArrowheads="1"/>
          </p:cNvPicPr>
          <p:nvPr/>
        </p:nvPicPr>
        <p:blipFill>
          <a:blip r:embed="rId5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4" name="CustomShape 42"/>
          <p:cNvSpPr/>
          <p:nvPr/>
        </p:nvSpPr>
        <p:spPr>
          <a:xfrm>
            <a:off x="3771900" y="1535113"/>
            <a:ext cx="1600200" cy="3317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Bývam v(o)</a:t>
            </a:r>
            <a:endParaRPr lang="sk-SK" dirty="0"/>
          </a:p>
        </p:txBody>
      </p:sp>
      <p:pic>
        <p:nvPicPr>
          <p:cNvPr id="5158" name="Picture 11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" y="4184650"/>
            <a:ext cx="1031875" cy="1033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59" name="Picture 12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057400" y="3022600"/>
            <a:ext cx="557213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60" name="Picture 12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971800" y="3022600"/>
            <a:ext cx="557213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61" name="Picture 12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576513" y="3124200"/>
            <a:ext cx="471487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62" name="Picture 12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772400" y="1773238"/>
            <a:ext cx="871538" cy="87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63" name="Picture 98"/>
          <p:cNvPicPr>
            <a:picLocks noChangeAspect="1" noChangeArrowheads="1"/>
          </p:cNvPicPr>
          <p:nvPr/>
        </p:nvPicPr>
        <p:blipFill>
          <a:blip r:embed="rId11" cstate="print"/>
          <a:srcRect r="45506" b="35468"/>
          <a:stretch>
            <a:fillRect/>
          </a:stretch>
        </p:blipFill>
        <p:spPr bwMode="auto">
          <a:xfrm>
            <a:off x="2362200" y="1647825"/>
            <a:ext cx="685800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64" name="Picture 126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943600" y="1676400"/>
            <a:ext cx="855663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65" name="Picture 12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00063" y="3022600"/>
            <a:ext cx="947737" cy="94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66" name="Picture 128"/>
          <p:cNvPicPr>
            <a:picLocks noChangeAspect="1" noChangeArrowheads="1"/>
          </p:cNvPicPr>
          <p:nvPr/>
        </p:nvPicPr>
        <p:blipFill>
          <a:blip r:embed="rId13" cstate="print"/>
          <a:srcRect l="61874" t="38281"/>
          <a:stretch>
            <a:fillRect/>
          </a:stretch>
        </p:blipFill>
        <p:spPr bwMode="auto">
          <a:xfrm>
            <a:off x="758825" y="3494088"/>
            <a:ext cx="36036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67" name="Picture 129"/>
          <p:cNvPicPr>
            <a:picLocks noChangeAspect="1" noChangeArrowheads="1"/>
          </p:cNvPicPr>
          <p:nvPr/>
        </p:nvPicPr>
        <p:blipFill>
          <a:blip r:embed="rId13" cstate="print"/>
          <a:srcRect r="31876"/>
          <a:stretch>
            <a:fillRect/>
          </a:stretch>
        </p:blipFill>
        <p:spPr bwMode="auto">
          <a:xfrm>
            <a:off x="4324350" y="1752600"/>
            <a:ext cx="552450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68" name="Picture 130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121149" y="2924174"/>
            <a:ext cx="982663" cy="982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69" name="Picture 131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791200" y="2963141"/>
            <a:ext cx="1146175" cy="1147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70" name="Picture 132"/>
          <p:cNvPicPr>
            <a:picLocks noChangeAspect="1" noChangeArrowheads="1"/>
          </p:cNvPicPr>
          <p:nvPr/>
        </p:nvPicPr>
        <p:blipFill>
          <a:blip r:embed="rId16" cstate="print"/>
          <a:srcRect r="49765"/>
          <a:stretch>
            <a:fillRect/>
          </a:stretch>
        </p:blipFill>
        <p:spPr bwMode="auto">
          <a:xfrm>
            <a:off x="7848600" y="2998788"/>
            <a:ext cx="444500" cy="88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71" name="Picture 133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14375" y="5819775"/>
            <a:ext cx="657225" cy="65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72" name="Picture 134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77813" y="5840413"/>
            <a:ext cx="484187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73" name="Picture 135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1143000" y="5853113"/>
            <a:ext cx="471488" cy="4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74" name="Picture 136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2362200" y="4356100"/>
            <a:ext cx="825500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75" name="Picture 137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4121150" y="4316413"/>
            <a:ext cx="901700" cy="90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76" name="Picture 138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7696200" y="4424363"/>
            <a:ext cx="925513" cy="92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77" name="Picture 139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5791200" y="4405313"/>
            <a:ext cx="533400" cy="53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78" name="Picture 140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2438400" y="5854700"/>
            <a:ext cx="696913" cy="696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79" name="Picture 141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6324600" y="4343400"/>
            <a:ext cx="595313" cy="59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80" name="Picture 145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3771900" y="5922963"/>
            <a:ext cx="630238" cy="63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5" name="CustomShape 60"/>
          <p:cNvSpPr/>
          <p:nvPr/>
        </p:nvSpPr>
        <p:spPr>
          <a:xfrm>
            <a:off x="4343400" y="6227763"/>
            <a:ext cx="379413" cy="32385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182" name="Picture 147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4700588" y="5994400"/>
            <a:ext cx="633412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83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240087" cy="1244600"/>
          </a:xfrm>
        </p:spPr>
        <p:txBody>
          <a:bodyPr/>
          <a:lstStyle/>
          <a:p>
            <a:pPr eaLnBrk="1" hangingPunct="1"/>
            <a:r>
              <a:rPr lang="sk-SK" dirty="0" smtClean="0"/>
              <a:t>O mne</a:t>
            </a:r>
            <a:endParaRPr lang="en-US" dirty="0" smtClean="0"/>
          </a:p>
        </p:txBody>
      </p:sp>
      <p:sp>
        <p:nvSpPr>
          <p:cNvPr id="323" name="CustomShape 41"/>
          <p:cNvSpPr/>
          <p:nvPr/>
        </p:nvSpPr>
        <p:spPr>
          <a:xfrm>
            <a:off x="19812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Meno</a:t>
            </a:r>
            <a:endParaRPr lang="sk-SK" dirty="0"/>
          </a:p>
        </p:txBody>
      </p:sp>
      <p:sp>
        <p:nvSpPr>
          <p:cNvPr id="363" name="CustomShape 59"/>
          <p:cNvSpPr/>
          <p:nvPr/>
        </p:nvSpPr>
        <p:spPr>
          <a:xfrm>
            <a:off x="1981200" y="55626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 dirty="0" err="1">
                <a:solidFill>
                  <a:srgbClr val="000000"/>
                </a:solidFill>
                <a:latin typeface="Comic Sans MS" pitchFamily="66" charset="0"/>
              </a:rPr>
              <a:t>mobil</a:t>
            </a:r>
            <a:endParaRPr lang="sk-SK"/>
          </a:p>
        </p:txBody>
      </p:sp>
      <p:sp>
        <p:nvSpPr>
          <p:cNvPr id="91" name="CustomShape 40"/>
          <p:cNvSpPr/>
          <p:nvPr/>
        </p:nvSpPr>
        <p:spPr>
          <a:xfrm>
            <a:off x="7340600" y="5541963"/>
            <a:ext cx="1598613" cy="1163637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187" name="Picture 2"/>
          <p:cNvPicPr>
            <a:picLocks noChangeAspect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2135188" y="2165350"/>
            <a:ext cx="1279525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88" name="Picture 89"/>
          <p:cNvPicPr>
            <a:picLocks noChangeAspect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3933825" y="2192338"/>
            <a:ext cx="1281113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89" name="Picture 91"/>
          <p:cNvPicPr>
            <a:picLocks noChangeAspect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5773738" y="2165350"/>
            <a:ext cx="1279525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90" name="Picture 92"/>
          <p:cNvPicPr>
            <a:picLocks noChangeAspect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7499350" y="2165350"/>
            <a:ext cx="128111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91" name="Picture 93"/>
          <p:cNvPicPr>
            <a:picLocks noChangeAspect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2152650" y="3509963"/>
            <a:ext cx="1281113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92" name="Picture 94"/>
          <p:cNvPicPr>
            <a:picLocks noChangeAspect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3952875" y="3536950"/>
            <a:ext cx="1279525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93" name="Picture 95"/>
          <p:cNvPicPr>
            <a:picLocks noChangeAspect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5791200" y="3509963"/>
            <a:ext cx="1281113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94" name="Picture 96"/>
          <p:cNvPicPr>
            <a:picLocks noChangeAspect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7518400" y="3509963"/>
            <a:ext cx="1279525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95" name="Picture 97"/>
          <p:cNvPicPr>
            <a:picLocks noChangeAspect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2152650" y="4837113"/>
            <a:ext cx="1281113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96" name="Picture 98"/>
          <p:cNvPicPr>
            <a:picLocks noChangeAspect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3952875" y="4864100"/>
            <a:ext cx="1279525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97" name="Picture 99"/>
          <p:cNvPicPr>
            <a:picLocks noChangeAspect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5791200" y="4837113"/>
            <a:ext cx="1281113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98" name="Picture 100"/>
          <p:cNvPicPr>
            <a:picLocks noChangeAspect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7518400" y="4837113"/>
            <a:ext cx="1279525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99" name="Picture 101"/>
          <p:cNvPicPr>
            <a:picLocks noChangeAspect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277813" y="3524250"/>
            <a:ext cx="1279525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00" name="Picture 102"/>
          <p:cNvPicPr>
            <a:picLocks noChangeAspect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280988" y="4784725"/>
            <a:ext cx="1279525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01" name="Picture 103"/>
          <p:cNvPicPr>
            <a:picLocks noChangeAspect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311150" y="6170613"/>
            <a:ext cx="1281113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02" name="Picture 104"/>
          <p:cNvPicPr>
            <a:picLocks noChangeAspect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2162175" y="6196013"/>
            <a:ext cx="1281113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8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pic>
        <p:nvPicPr>
          <p:cNvPr id="5205" name="Picture 69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457200" y="325438"/>
            <a:ext cx="990600" cy="989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1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5208" name="Picture 70"/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9" name="CustomShape 19"/>
          <p:cNvSpPr/>
          <p:nvPr/>
        </p:nvSpPr>
        <p:spPr>
          <a:xfrm>
            <a:off x="152400" y="123031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 smtClean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CustomShape 1">
            <a:hlinkClick r:id="rId2" action="ppaction://hlinksldjump"/>
          </p:cNvPr>
          <p:cNvSpPr/>
          <p:nvPr/>
        </p:nvSpPr>
        <p:spPr>
          <a:xfrm>
            <a:off x="5562600" y="1503363"/>
            <a:ext cx="1600200" cy="1163637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5" name="CustomShape 2">
            <a:hlinkClick r:id="rId3" action="ppaction://hlinksldjump"/>
          </p:cNvPr>
          <p:cNvSpPr/>
          <p:nvPr/>
        </p:nvSpPr>
        <p:spPr>
          <a:xfrm>
            <a:off x="73406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6" name="CustomShape 3">
            <a:hlinkClick r:id="rId4" action="ppaction://hlinksldjump"/>
          </p:cNvPr>
          <p:cNvSpPr/>
          <p:nvPr/>
        </p:nvSpPr>
        <p:spPr>
          <a:xfrm>
            <a:off x="7340600" y="28749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7" name="CustomShape 4">
            <a:hlinkClick r:id="rId5" action="ppaction://hlinksldjump"/>
          </p:cNvPr>
          <p:cNvSpPr/>
          <p:nvPr/>
        </p:nvSpPr>
        <p:spPr>
          <a:xfrm>
            <a:off x="7340600" y="4170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8" name="CustomShape 5">
            <a:hlinkClick r:id="rId6" action="ppaction://hlinksldjump"/>
          </p:cNvPr>
          <p:cNvSpPr/>
          <p:nvPr/>
        </p:nvSpPr>
        <p:spPr>
          <a:xfrm>
            <a:off x="7340600" y="55419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9" name="CustomShape 6">
            <a:hlinkClick r:id="rId7" action="ppaction://hlinksldjump"/>
          </p:cNvPr>
          <p:cNvSpPr/>
          <p:nvPr/>
        </p:nvSpPr>
        <p:spPr>
          <a:xfrm>
            <a:off x="3771900" y="1503363"/>
            <a:ext cx="1600200" cy="1163637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0" name="CustomShape 7"/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1" name="CustomShape 8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2" name="CustomShape 9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3" name="CustomShape 10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4" name="CustomShape 11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5" name="CustomShape 12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6" name="CustomShape 13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7" name="CustomShape 14">
            <a:hlinkClick r:id="rId8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21" name="CustomShape 18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sp>
        <p:nvSpPr>
          <p:cNvPr id="1923" name="CustomShape 20"/>
          <p:cNvSpPr/>
          <p:nvPr/>
        </p:nvSpPr>
        <p:spPr>
          <a:xfrm>
            <a:off x="37719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priatelia</a:t>
            </a:r>
            <a:endParaRPr lang="sk-SK"/>
          </a:p>
        </p:txBody>
      </p:sp>
      <p:sp>
        <p:nvSpPr>
          <p:cNvPr id="1924" name="CustomShape 21"/>
          <p:cNvSpPr/>
          <p:nvPr/>
        </p:nvSpPr>
        <p:spPr>
          <a:xfrm>
            <a:off x="5562600" y="1503363"/>
            <a:ext cx="1600200" cy="4556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300">
                <a:solidFill>
                  <a:srgbClr val="000000"/>
                </a:solidFill>
                <a:latin typeface="Comic Sans MS" pitchFamily="66" charset="0"/>
              </a:rPr>
              <a:t>Spolužiaci/</a:t>
            </a:r>
          </a:p>
          <a:p>
            <a:pPr algn="ctr"/>
            <a:r>
              <a:rPr lang="sk-SK" sz="1300">
                <a:solidFill>
                  <a:srgbClr val="000000"/>
                </a:solidFill>
                <a:latin typeface="Comic Sans MS" pitchFamily="66" charset="0"/>
              </a:rPr>
              <a:t>kolegovia</a:t>
            </a:r>
            <a:endParaRPr lang="sk-SK" sz="1300"/>
          </a:p>
        </p:txBody>
      </p:sp>
      <p:sp>
        <p:nvSpPr>
          <p:cNvPr id="1925" name="CustomShape 22"/>
          <p:cNvSpPr/>
          <p:nvPr/>
        </p:nvSpPr>
        <p:spPr>
          <a:xfrm>
            <a:off x="7340600" y="1503363"/>
            <a:ext cx="1598613" cy="4556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Podporní zamestnanci</a:t>
            </a:r>
            <a:endParaRPr lang="sk-SK" sz="1200"/>
          </a:p>
        </p:txBody>
      </p:sp>
      <p:sp>
        <p:nvSpPr>
          <p:cNvPr id="1926" name="CustomShape 23"/>
          <p:cNvSpPr/>
          <p:nvPr/>
        </p:nvSpPr>
        <p:spPr>
          <a:xfrm>
            <a:off x="19812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ma/mňa</a:t>
            </a:r>
            <a:endParaRPr lang="sk-SK"/>
          </a:p>
        </p:txBody>
      </p:sp>
      <p:sp>
        <p:nvSpPr>
          <p:cNvPr id="1927" name="CustomShape 24"/>
          <p:cNvSpPr/>
          <p:nvPr/>
        </p:nvSpPr>
        <p:spPr>
          <a:xfrm>
            <a:off x="5562600" y="28194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moje</a:t>
            </a:r>
            <a:endParaRPr lang="sk-SK"/>
          </a:p>
        </p:txBody>
      </p:sp>
      <p:sp>
        <p:nvSpPr>
          <p:cNvPr id="1928" name="CustomShape 25"/>
          <p:cNvSpPr/>
          <p:nvPr/>
        </p:nvSpPr>
        <p:spPr>
          <a:xfrm>
            <a:off x="7340600" y="2854325"/>
            <a:ext cx="1598613" cy="460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100">
                <a:solidFill>
                  <a:srgbClr val="000000"/>
                </a:solidFill>
                <a:latin typeface="Comic Sans MS" pitchFamily="66" charset="0"/>
              </a:rPr>
              <a:t>Pedagogickí zamestnanci</a:t>
            </a:r>
            <a:endParaRPr lang="sk-SK" sz="1100"/>
          </a:p>
        </p:txBody>
      </p:sp>
      <p:sp>
        <p:nvSpPr>
          <p:cNvPr id="1929" name="CustomShape 26"/>
          <p:cNvSpPr/>
          <p:nvPr/>
        </p:nvSpPr>
        <p:spPr>
          <a:xfrm>
            <a:off x="3771900" y="4170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chlapec</a:t>
            </a:r>
            <a:endParaRPr lang="sk-SK"/>
          </a:p>
        </p:txBody>
      </p:sp>
      <p:sp>
        <p:nvSpPr>
          <p:cNvPr id="1930" name="CustomShape 27"/>
          <p:cNvSpPr/>
          <p:nvPr/>
        </p:nvSpPr>
        <p:spPr>
          <a:xfrm>
            <a:off x="5562600" y="4170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dievča</a:t>
            </a:r>
            <a:endParaRPr lang="sk-SK"/>
          </a:p>
        </p:txBody>
      </p:sp>
      <p:sp>
        <p:nvSpPr>
          <p:cNvPr id="1931" name="CustomShape 28"/>
          <p:cNvSpPr/>
          <p:nvPr/>
        </p:nvSpPr>
        <p:spPr>
          <a:xfrm>
            <a:off x="73406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Zamestnanie</a:t>
            </a:r>
            <a:endParaRPr lang="sk-SK"/>
          </a:p>
        </p:txBody>
      </p:sp>
      <p:sp>
        <p:nvSpPr>
          <p:cNvPr id="1932" name="CustomShape 29"/>
          <p:cNvSpPr/>
          <p:nvPr/>
        </p:nvSpPr>
        <p:spPr>
          <a:xfrm>
            <a:off x="5562600" y="5541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ona</a:t>
            </a:r>
            <a:endParaRPr lang="sk-SK"/>
          </a:p>
        </p:txBody>
      </p:sp>
      <p:sp>
        <p:nvSpPr>
          <p:cNvPr id="1933" name="CustomShape 30"/>
          <p:cNvSpPr/>
          <p:nvPr/>
        </p:nvSpPr>
        <p:spPr>
          <a:xfrm>
            <a:off x="7340600" y="55626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Rodina</a:t>
            </a:r>
            <a:endParaRPr lang="sk-SK"/>
          </a:p>
        </p:txBody>
      </p:sp>
      <p:sp>
        <p:nvSpPr>
          <p:cNvPr id="1936" name="CustomShape 31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37" name="CustomShape 32"/>
          <p:cNvSpPr/>
          <p:nvPr/>
        </p:nvSpPr>
        <p:spPr>
          <a:xfrm>
            <a:off x="152400" y="55626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to/ono</a:t>
            </a:r>
            <a:endParaRPr lang="sk-SK"/>
          </a:p>
        </p:txBody>
      </p:sp>
      <p:pic>
        <p:nvPicPr>
          <p:cNvPr id="32798" name="Picture 9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33400" y="5816600"/>
            <a:ext cx="896938" cy="896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99" name="Picture 10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121150" y="1766888"/>
            <a:ext cx="900113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800" name="Picture 10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734300" y="5816600"/>
            <a:ext cx="812800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801" name="Picture 104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646988" y="4433888"/>
            <a:ext cx="900112" cy="900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802" name="Picture 105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747000" y="3238500"/>
            <a:ext cx="800100" cy="79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803" name="Picture 106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867400" y="1793875"/>
            <a:ext cx="923925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804" name="Picture 107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772400" y="1874838"/>
            <a:ext cx="7937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805" name="Picture 108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350000" y="5816600"/>
            <a:ext cx="785813" cy="78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806" name="Picture 109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689600" y="5918200"/>
            <a:ext cx="785813" cy="78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7" name="CustomShape 33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48" name="CustomShape 34"/>
          <p:cNvSpPr/>
          <p:nvPr/>
        </p:nvSpPr>
        <p:spPr>
          <a:xfrm>
            <a:off x="1981200" y="5541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ty</a:t>
            </a:r>
            <a:endParaRPr lang="sk-SK"/>
          </a:p>
        </p:txBody>
      </p:sp>
      <p:pic>
        <p:nvPicPr>
          <p:cNvPr id="32809" name="Picture 110"/>
          <p:cNvPicPr>
            <a:picLocks noChangeAspect="1" noChangeArrowheads="1"/>
          </p:cNvPicPr>
          <p:nvPr/>
        </p:nvPicPr>
        <p:blipFill>
          <a:blip r:embed="rId17" cstate="print"/>
          <a:srcRect t="15157"/>
          <a:stretch>
            <a:fillRect/>
          </a:stretch>
        </p:blipFill>
        <p:spPr bwMode="auto">
          <a:xfrm>
            <a:off x="2260600" y="5816600"/>
            <a:ext cx="1168400" cy="98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810" name="Picture 116"/>
          <p:cNvPicPr>
            <a:picLocks noChangeAspect="1" noChangeArrowheads="1"/>
          </p:cNvPicPr>
          <p:nvPr/>
        </p:nvPicPr>
        <p:blipFill>
          <a:blip r:embed="rId18" cstate="print"/>
          <a:srcRect t="26054" r="13789"/>
          <a:stretch>
            <a:fillRect/>
          </a:stretch>
        </p:blipFill>
        <p:spPr bwMode="auto">
          <a:xfrm>
            <a:off x="2209800" y="1793875"/>
            <a:ext cx="1065213" cy="91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51" name="CustomShape 35"/>
          <p:cNvSpPr/>
          <p:nvPr/>
        </p:nvSpPr>
        <p:spPr>
          <a:xfrm>
            <a:off x="2895600" y="1641475"/>
            <a:ext cx="533400" cy="531813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2812" name="Picture 118"/>
          <p:cNvPicPr>
            <a:picLocks noChangeAspect="1" noChangeArrowheads="1"/>
          </p:cNvPicPr>
          <p:nvPr/>
        </p:nvPicPr>
        <p:blipFill>
          <a:blip r:embed="rId18" cstate="print"/>
          <a:srcRect t="26054" r="13789"/>
          <a:stretch>
            <a:fillRect/>
          </a:stretch>
        </p:blipFill>
        <p:spPr bwMode="auto">
          <a:xfrm>
            <a:off x="1905000" y="4433888"/>
            <a:ext cx="1065213" cy="912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53" name="CustomShape 36"/>
          <p:cNvSpPr/>
          <p:nvPr/>
        </p:nvSpPr>
        <p:spPr>
          <a:xfrm>
            <a:off x="2590800" y="4281488"/>
            <a:ext cx="533400" cy="531812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4" name="CustomShape 37"/>
          <p:cNvSpPr/>
          <p:nvPr/>
        </p:nvSpPr>
        <p:spPr>
          <a:xfrm>
            <a:off x="19812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oni</a:t>
            </a:r>
            <a:endParaRPr lang="sk-SK"/>
          </a:p>
        </p:txBody>
      </p:sp>
      <p:sp>
        <p:nvSpPr>
          <p:cNvPr id="1955" name="CustomShape 38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6" name="CustomShape 39"/>
          <p:cNvSpPr/>
          <p:nvPr/>
        </p:nvSpPr>
        <p:spPr>
          <a:xfrm>
            <a:off x="3771900" y="5541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on</a:t>
            </a:r>
            <a:endParaRPr lang="sk-SK"/>
          </a:p>
        </p:txBody>
      </p:sp>
      <p:pic>
        <p:nvPicPr>
          <p:cNvPr id="32817" name="Picture 111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3784600" y="5815013"/>
            <a:ext cx="7874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818" name="Picture 120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4419600" y="5815013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819" name="Picture 121"/>
          <p:cNvPicPr>
            <a:picLocks noChangeAspect="1" noChangeArrowheads="1"/>
          </p:cNvPicPr>
          <p:nvPr/>
        </p:nvPicPr>
        <p:blipFill>
          <a:blip r:embed="rId20" cstate="print"/>
          <a:srcRect l="29510" t="26445" r="48125" b="30644"/>
          <a:stretch>
            <a:fillRect/>
          </a:stretch>
        </p:blipFill>
        <p:spPr bwMode="auto">
          <a:xfrm>
            <a:off x="4375150" y="4514850"/>
            <a:ext cx="425450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820" name="Picture 122"/>
          <p:cNvPicPr>
            <a:picLocks noChangeAspect="1" noChangeArrowheads="1"/>
          </p:cNvPicPr>
          <p:nvPr/>
        </p:nvPicPr>
        <p:blipFill>
          <a:blip r:embed="rId20" cstate="print"/>
          <a:srcRect l="48260" t="24765" r="27968" b="30644"/>
          <a:stretch>
            <a:fillRect/>
          </a:stretch>
        </p:blipFill>
        <p:spPr bwMode="auto">
          <a:xfrm>
            <a:off x="6140450" y="4557713"/>
            <a:ext cx="41275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61" name="CustomShape 40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 sz="4700">
                <a:solidFill>
                  <a:srgbClr val="000000"/>
                </a:solidFill>
                <a:latin typeface="Comic Sans MS" pitchFamily="66" charset="0"/>
              </a:rPr>
              <a:t>  </a:t>
            </a:r>
            <a:endParaRPr lang="sk-SK"/>
          </a:p>
        </p:txBody>
      </p:sp>
      <p:sp>
        <p:nvSpPr>
          <p:cNvPr id="1962" name="CustomShape 41"/>
          <p:cNvSpPr/>
          <p:nvPr/>
        </p:nvSpPr>
        <p:spPr>
          <a:xfrm>
            <a:off x="1524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Som</a:t>
            </a:r>
            <a:endParaRPr lang="sk-SK"/>
          </a:p>
        </p:txBody>
      </p:sp>
      <p:pic>
        <p:nvPicPr>
          <p:cNvPr id="32823" name="Picture 123"/>
          <p:cNvPicPr>
            <a:picLocks noChangeAspect="1" noChangeArrowheads="1"/>
          </p:cNvPicPr>
          <p:nvPr/>
        </p:nvPicPr>
        <p:blipFill>
          <a:blip r:embed="rId21" cstate="print"/>
          <a:srcRect r="45506"/>
          <a:stretch>
            <a:fillRect/>
          </a:stretch>
        </p:blipFill>
        <p:spPr bwMode="auto">
          <a:xfrm>
            <a:off x="304800" y="3038475"/>
            <a:ext cx="520700" cy="93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824" name="Picture 124"/>
          <p:cNvPicPr>
            <a:picLocks noChangeAspect="1" noChangeArrowheads="1"/>
          </p:cNvPicPr>
          <p:nvPr/>
        </p:nvPicPr>
        <p:blipFill>
          <a:blip r:embed="rId21" cstate="print"/>
          <a:srcRect r="45506"/>
          <a:stretch>
            <a:fillRect/>
          </a:stretch>
        </p:blipFill>
        <p:spPr bwMode="auto">
          <a:xfrm>
            <a:off x="2330450" y="3106738"/>
            <a:ext cx="520700" cy="931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825" name="Picture 112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2590800" y="3194050"/>
            <a:ext cx="787400" cy="78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826" name="Picture 125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2641600" y="4433888"/>
            <a:ext cx="787400" cy="78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67" name="CustomShape 42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68" name="CustomShape 43"/>
          <p:cNvSpPr/>
          <p:nvPr/>
        </p:nvSpPr>
        <p:spPr>
          <a:xfrm>
            <a:off x="1524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my</a:t>
            </a:r>
            <a:endParaRPr lang="sk-SK"/>
          </a:p>
        </p:txBody>
      </p:sp>
      <p:pic>
        <p:nvPicPr>
          <p:cNvPr id="32829" name="Picture 99"/>
          <p:cNvPicPr>
            <a:picLocks noChangeAspect="1" noChangeArrowheads="1"/>
          </p:cNvPicPr>
          <p:nvPr/>
        </p:nvPicPr>
        <p:blipFill>
          <a:blip r:embed="rId18" cstate="print"/>
          <a:srcRect t="26054" r="13789"/>
          <a:stretch>
            <a:fillRect/>
          </a:stretch>
        </p:blipFill>
        <p:spPr bwMode="auto">
          <a:xfrm>
            <a:off x="457200" y="4495800"/>
            <a:ext cx="904875" cy="77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0" name="CustomShape 44"/>
          <p:cNvSpPr/>
          <p:nvPr/>
        </p:nvSpPr>
        <p:spPr>
          <a:xfrm>
            <a:off x="990600" y="4267200"/>
            <a:ext cx="533400" cy="5334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1" name="CustomShape 45"/>
          <p:cNvSpPr/>
          <p:nvPr/>
        </p:nvSpPr>
        <p:spPr>
          <a:xfrm>
            <a:off x="381000" y="4495800"/>
            <a:ext cx="1141413" cy="836613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2832" name="Picture 127"/>
          <p:cNvPicPr>
            <a:picLocks noChangeAspect="1" noChangeArrowheads="1"/>
          </p:cNvPicPr>
          <p:nvPr/>
        </p:nvPicPr>
        <p:blipFill>
          <a:blip r:embed="rId21" cstate="print"/>
          <a:srcRect r="45506"/>
          <a:stretch>
            <a:fillRect/>
          </a:stretch>
        </p:blipFill>
        <p:spPr bwMode="auto">
          <a:xfrm>
            <a:off x="5954713" y="3098800"/>
            <a:ext cx="520700" cy="93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3" name="CustomShape 46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4" name="CustomShape 47"/>
          <p:cNvSpPr/>
          <p:nvPr/>
        </p:nvSpPr>
        <p:spPr>
          <a:xfrm>
            <a:off x="3771900" y="28543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môj</a:t>
            </a:r>
            <a:endParaRPr lang="sk-SK"/>
          </a:p>
        </p:txBody>
      </p:sp>
      <p:pic>
        <p:nvPicPr>
          <p:cNvPr id="32835" name="Picture 128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4572000" y="3225800"/>
            <a:ext cx="7874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836" name="Picture 130"/>
          <p:cNvPicPr>
            <a:picLocks noChangeAspect="1" noChangeArrowheads="1"/>
          </p:cNvPicPr>
          <p:nvPr/>
        </p:nvPicPr>
        <p:blipFill>
          <a:blip r:embed="rId21" cstate="print"/>
          <a:srcRect r="45506"/>
          <a:stretch>
            <a:fillRect/>
          </a:stretch>
        </p:blipFill>
        <p:spPr bwMode="auto">
          <a:xfrm>
            <a:off x="4279900" y="3098800"/>
            <a:ext cx="520700" cy="93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7" name="CustomShape 48"/>
          <p:cNvSpPr/>
          <p:nvPr/>
        </p:nvSpPr>
        <p:spPr>
          <a:xfrm>
            <a:off x="4038600" y="3200400"/>
            <a:ext cx="1141413" cy="836613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2838" name="Picture 133"/>
          <p:cNvPicPr>
            <a:picLocks noChangeAspect="1" noChangeArrowheads="1"/>
          </p:cNvPicPr>
          <p:nvPr/>
        </p:nvPicPr>
        <p:blipFill>
          <a:blip r:embed="rId22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839" name="Picture 134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6350000" y="3314700"/>
            <a:ext cx="5715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80" name="CustomShape 49"/>
          <p:cNvSpPr/>
          <p:nvPr/>
        </p:nvSpPr>
        <p:spPr>
          <a:xfrm>
            <a:off x="1981200" y="15240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ľudia</a:t>
            </a:r>
            <a:endParaRPr lang="sk-SK" dirty="0"/>
          </a:p>
        </p:txBody>
      </p:sp>
      <p:sp>
        <p:nvSpPr>
          <p:cNvPr id="32841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240087" cy="1244600"/>
          </a:xfrm>
        </p:spPr>
        <p:txBody>
          <a:bodyPr/>
          <a:lstStyle/>
          <a:p>
            <a:pPr eaLnBrk="1" hangingPunct="1"/>
            <a:r>
              <a:rPr lang="sk-SK" smtClean="0"/>
              <a:t>ľudia</a:t>
            </a:r>
            <a:endParaRPr lang="en-US" smtClean="0"/>
          </a:p>
        </p:txBody>
      </p:sp>
      <p:sp>
        <p:nvSpPr>
          <p:cNvPr id="80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81" name="CustomShape 22"/>
          <p:cNvSpPr/>
          <p:nvPr/>
        </p:nvSpPr>
        <p:spPr>
          <a:xfrm>
            <a:off x="304800" y="223838"/>
            <a:ext cx="1319213" cy="292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sp>
        <p:nvSpPr>
          <p:cNvPr id="83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32847" name="Picture 70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" name="Picture 69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457200" y="515938"/>
            <a:ext cx="990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CustomShape 1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3" name="CustomShape 2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 sz="4700">
                <a:solidFill>
                  <a:srgbClr val="000000"/>
                </a:solidFill>
                <a:latin typeface="Comic Sans MS" pitchFamily="66" charset="0"/>
              </a:rPr>
              <a:t> </a:t>
            </a:r>
            <a:endParaRPr lang="sk-SK"/>
          </a:p>
        </p:txBody>
      </p:sp>
      <p:sp>
        <p:nvSpPr>
          <p:cNvPr id="1984" name="CustomShape 3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5" name="CustomShape 4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6" name="CustomShape 5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7" name="CustomShape 6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8" name="CustomShape 7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9" name="CustomShape 8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0" name="CustomShape 9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1" name="CustomShape 10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2" name="CustomShape 11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3" name="CustomShape 12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4" name="CustomShape 13">
            <a:hlinkClick r:id="rId2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8" name="CustomShape 17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sp>
        <p:nvSpPr>
          <p:cNvPr id="2006" name="CustomShape 23"/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07" name="CustomShape 24"/>
          <p:cNvSpPr/>
          <p:nvPr/>
        </p:nvSpPr>
        <p:spPr>
          <a:xfrm>
            <a:off x="19812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priateľ</a:t>
            </a:r>
            <a:endParaRPr lang="sk-SK"/>
          </a:p>
        </p:txBody>
      </p:sp>
      <p:pic>
        <p:nvPicPr>
          <p:cNvPr id="33810" name="Picture 102"/>
          <p:cNvPicPr>
            <a:picLocks noChangeAspect="1" noChangeArrowheads="1"/>
          </p:cNvPicPr>
          <p:nvPr/>
        </p:nvPicPr>
        <p:blipFill>
          <a:blip r:embed="rId3" cstate="print"/>
          <a:srcRect b="15430"/>
          <a:stretch>
            <a:fillRect/>
          </a:stretch>
        </p:blipFill>
        <p:spPr bwMode="auto">
          <a:xfrm>
            <a:off x="2330450" y="1766888"/>
            <a:ext cx="900113" cy="76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11" name="Picture 133"/>
          <p:cNvPicPr>
            <a:picLocks noChangeAspect="1" noChangeArrowheads="1"/>
          </p:cNvPicPr>
          <p:nvPr/>
        </p:nvPicPr>
        <p:blipFill>
          <a:blip r:embed="rId4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13" name="CustomShape 28"/>
          <p:cNvSpPr/>
          <p:nvPr/>
        </p:nvSpPr>
        <p:spPr>
          <a:xfrm>
            <a:off x="7340600" y="1503363"/>
            <a:ext cx="1598613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5" name="CustomShape 30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814" name="Title 1"/>
          <p:cNvSpPr>
            <a:spLocks noGrp="1"/>
          </p:cNvSpPr>
          <p:nvPr>
            <p:ph type="title"/>
          </p:nvPr>
        </p:nvSpPr>
        <p:spPr>
          <a:xfrm>
            <a:off x="2017713" y="111125"/>
            <a:ext cx="3240087" cy="1244600"/>
          </a:xfrm>
        </p:spPr>
        <p:txBody>
          <a:bodyPr/>
          <a:lstStyle/>
          <a:p>
            <a:pPr eaLnBrk="1" hangingPunct="1"/>
            <a:r>
              <a:rPr lang="sk-SK" smtClean="0"/>
              <a:t>priatelia</a:t>
            </a:r>
            <a:endParaRPr lang="en-US" smtClean="0"/>
          </a:p>
        </p:txBody>
      </p:sp>
      <p:sp>
        <p:nvSpPr>
          <p:cNvPr id="37" name="CustomShape 29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27"/>
          <p:cNvSpPr/>
          <p:nvPr/>
        </p:nvSpPr>
        <p:spPr>
          <a:xfrm>
            <a:off x="7340600" y="2874963"/>
            <a:ext cx="1598613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600" y="4191000"/>
            <a:ext cx="1598613" cy="1163638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1"/>
          <p:cNvSpPr/>
          <p:nvPr/>
        </p:nvSpPr>
        <p:spPr>
          <a:xfrm>
            <a:off x="7340600" y="5541963"/>
            <a:ext cx="1598613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34" name="CustomShape 22"/>
          <p:cNvSpPr/>
          <p:nvPr/>
        </p:nvSpPr>
        <p:spPr>
          <a:xfrm>
            <a:off x="276045" y="275431"/>
            <a:ext cx="1347968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sp>
        <p:nvSpPr>
          <p:cNvPr id="36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33824" name="Picture 7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6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" y="515938"/>
            <a:ext cx="990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CustomShape 1"/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9" name="CustomShape 2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1" name="CustomShape 4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2" name="CustomShape 5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3" name="CustomShape 6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4" name="CustomShape 7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5" name="CustomShape 8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7" name="CustomShape 10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8" name="CustomShape 11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9" name="CustomShape 12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0" name="CustomShape 13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1" name="CustomShape 14">
            <a:hlinkClick r:id="rId2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5" name="CustomShape 18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pic>
        <p:nvPicPr>
          <p:cNvPr id="34831" name="Picture 133"/>
          <p:cNvPicPr>
            <a:picLocks noChangeAspect="1" noChangeArrowheads="1"/>
          </p:cNvPicPr>
          <p:nvPr/>
        </p:nvPicPr>
        <p:blipFill>
          <a:blip r:embed="rId3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7" name="CustomShape 27"/>
          <p:cNvSpPr/>
          <p:nvPr/>
        </p:nvSpPr>
        <p:spPr>
          <a:xfrm>
            <a:off x="7340600" y="1503363"/>
            <a:ext cx="1598613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49" name="CustomShape 29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1" name="CustomShape 31"/>
          <p:cNvSpPr/>
          <p:nvPr/>
        </p:nvSpPr>
        <p:spPr>
          <a:xfrm>
            <a:off x="1981200" y="1503363"/>
            <a:ext cx="1598613" cy="4556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>
                <a:solidFill>
                  <a:srgbClr val="000000"/>
                </a:solidFill>
                <a:latin typeface="Comic Sans MS" pitchFamily="66" charset="0"/>
              </a:rPr>
              <a:t>Spolužiaci/</a:t>
            </a:r>
          </a:p>
          <a:p>
            <a:pPr algn="ctr"/>
            <a:r>
              <a:rPr lang="sk-SK" sz="1400">
                <a:solidFill>
                  <a:srgbClr val="000000"/>
                </a:solidFill>
                <a:latin typeface="Comic Sans MS" pitchFamily="66" charset="0"/>
              </a:rPr>
              <a:t>kolegovia</a:t>
            </a:r>
            <a:endParaRPr lang="sk-SK" sz="1400"/>
          </a:p>
        </p:txBody>
      </p:sp>
      <p:pic>
        <p:nvPicPr>
          <p:cNvPr id="34835" name="Picture 3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89188" y="1897063"/>
            <a:ext cx="820737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36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582987" cy="1244600"/>
          </a:xfrm>
        </p:spPr>
        <p:txBody>
          <a:bodyPr/>
          <a:lstStyle/>
          <a:p>
            <a:pPr eaLnBrk="1" hangingPunct="1"/>
            <a:r>
              <a:rPr lang="sk-SK" smtClean="0"/>
              <a:t>priatelia zo školy/z práce</a:t>
            </a:r>
            <a:endParaRPr lang="en-US" smtClean="0"/>
          </a:p>
        </p:txBody>
      </p:sp>
      <p:sp>
        <p:nvSpPr>
          <p:cNvPr id="37" name="CustomShape 28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9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600" y="2874963"/>
            <a:ext cx="1598613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600" y="4191000"/>
            <a:ext cx="1598613" cy="1163638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600" y="5541963"/>
            <a:ext cx="1598613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5"/>
          <p:cNvSpPr/>
          <p:nvPr/>
        </p:nvSpPr>
        <p:spPr>
          <a:xfrm>
            <a:off x="152400" y="2847975"/>
            <a:ext cx="1598613" cy="116205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35" name="CustomShape 22"/>
          <p:cNvSpPr/>
          <p:nvPr/>
        </p:nvSpPr>
        <p:spPr>
          <a:xfrm>
            <a:off x="267419" y="152400"/>
            <a:ext cx="1356594" cy="43497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sp>
        <p:nvSpPr>
          <p:cNvPr id="42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 dirty="0"/>
          </a:p>
        </p:txBody>
      </p:sp>
      <p:pic>
        <p:nvPicPr>
          <p:cNvPr id="34848" name="Picture 7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6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" y="515938"/>
            <a:ext cx="990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CustomShape 1"/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5" name="CustomShape 2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6" name="CustomShape 3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 sz="4700">
                <a:solidFill>
                  <a:srgbClr val="000000"/>
                </a:solidFill>
                <a:latin typeface="Comic Sans MS" pitchFamily="66" charset="0"/>
              </a:rPr>
              <a:t> </a:t>
            </a:r>
            <a:endParaRPr lang="sk-SK"/>
          </a:p>
        </p:txBody>
      </p:sp>
      <p:sp>
        <p:nvSpPr>
          <p:cNvPr id="2057" name="CustomShape 4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8" name="CustomShape 5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9" name="CustomShape 6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0" name="CustomShape 7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1" name="CustomShape 8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2" name="CustomShape 9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3" name="CustomShape 10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4" name="CustomShape 11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5" name="CustomShape 12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6" name="CustomShape 13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7" name="CustomShape 14">
            <a:hlinkClick r:id="rId2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1" name="CustomShape 18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pic>
        <p:nvPicPr>
          <p:cNvPr id="35857" name="Picture 133"/>
          <p:cNvPicPr>
            <a:picLocks noChangeAspect="1" noChangeArrowheads="1"/>
          </p:cNvPicPr>
          <p:nvPr/>
        </p:nvPicPr>
        <p:blipFill>
          <a:blip r:embed="rId3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83" name="CustomShape 27"/>
          <p:cNvSpPr/>
          <p:nvPr/>
        </p:nvSpPr>
        <p:spPr>
          <a:xfrm>
            <a:off x="7340600" y="1503363"/>
            <a:ext cx="1598613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5" name="CustomShape 29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7" name="CustomShape 31"/>
          <p:cNvSpPr/>
          <p:nvPr/>
        </p:nvSpPr>
        <p:spPr>
          <a:xfrm>
            <a:off x="1981200" y="1503363"/>
            <a:ext cx="1598613" cy="4714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Podporní zamestnanci</a:t>
            </a:r>
            <a:endParaRPr lang="sk-SK" sz="1200"/>
          </a:p>
        </p:txBody>
      </p:sp>
      <p:pic>
        <p:nvPicPr>
          <p:cNvPr id="35861" name="Picture 3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97125" y="1868488"/>
            <a:ext cx="814388" cy="814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62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5360987" cy="1244600"/>
          </a:xfrm>
        </p:spPr>
        <p:txBody>
          <a:bodyPr/>
          <a:lstStyle/>
          <a:p>
            <a:pPr eaLnBrk="1" hangingPunct="1"/>
            <a:r>
              <a:rPr lang="sk-SK" smtClean="0"/>
              <a:t>Podporní zamestnanci</a:t>
            </a:r>
            <a:endParaRPr lang="en-US" smtClean="0"/>
          </a:p>
        </p:txBody>
      </p:sp>
      <p:sp>
        <p:nvSpPr>
          <p:cNvPr id="38" name="CustomShape 28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600" y="2874963"/>
            <a:ext cx="1598613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600" y="4191000"/>
            <a:ext cx="1598613" cy="1163638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600" y="5541963"/>
            <a:ext cx="1598613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34" name="CustomShape 22"/>
          <p:cNvSpPr/>
          <p:nvPr/>
        </p:nvSpPr>
        <p:spPr>
          <a:xfrm>
            <a:off x="267419" y="223838"/>
            <a:ext cx="1356594" cy="292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sp>
        <p:nvSpPr>
          <p:cNvPr id="36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35872" name="Picture 7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6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" y="515938"/>
            <a:ext cx="990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CustomShape 1"/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1" name="CustomShape 2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2" name="CustomShape 3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 sz="4700">
                <a:solidFill>
                  <a:srgbClr val="000000"/>
                </a:solidFill>
                <a:latin typeface="Comic Sans MS" pitchFamily="66" charset="0"/>
              </a:rPr>
              <a:t> </a:t>
            </a:r>
            <a:endParaRPr lang="sk-SK"/>
          </a:p>
        </p:txBody>
      </p:sp>
      <p:sp>
        <p:nvSpPr>
          <p:cNvPr id="2093" name="CustomShape 4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4" name="CustomShape 5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5" name="CustomShape 6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6" name="CustomShape 7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7" name="CustomShape 8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8" name="CustomShape 9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9" name="CustomShape 10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0" name="CustomShape 11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1" name="CustomShape 12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2" name="CustomShape 13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3" name="CustomShape 14">
            <a:hlinkClick r:id="rId2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7" name="CustomShape 18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sp>
        <p:nvSpPr>
          <p:cNvPr id="2110" name="CustomShape 21"/>
          <p:cNvSpPr/>
          <p:nvPr/>
        </p:nvSpPr>
        <p:spPr>
          <a:xfrm>
            <a:off x="7340600" y="2854325"/>
            <a:ext cx="1598613" cy="3032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400">
                <a:solidFill>
                  <a:srgbClr val="000000"/>
                </a:solidFill>
                <a:latin typeface="Comic Sans MS" pitchFamily="66" charset="0"/>
              </a:rPr>
              <a:t>Education staff</a:t>
            </a:r>
            <a:endParaRPr lang="sk-SK"/>
          </a:p>
        </p:txBody>
      </p:sp>
      <p:sp>
        <p:nvSpPr>
          <p:cNvPr id="2115" name="CustomShape 24"/>
          <p:cNvSpPr/>
          <p:nvPr/>
        </p:nvSpPr>
        <p:spPr>
          <a:xfrm>
            <a:off x="2590800" y="4281488"/>
            <a:ext cx="533400" cy="531812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6883" name="Picture 133"/>
          <p:cNvPicPr>
            <a:picLocks noChangeAspect="1" noChangeArrowheads="1"/>
          </p:cNvPicPr>
          <p:nvPr/>
        </p:nvPicPr>
        <p:blipFill>
          <a:blip r:embed="rId3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18" name="CustomShape 26"/>
          <p:cNvSpPr/>
          <p:nvPr/>
        </p:nvSpPr>
        <p:spPr>
          <a:xfrm>
            <a:off x="7340600" y="2874963"/>
            <a:ext cx="1598613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9" name="CustomShape 27"/>
          <p:cNvSpPr/>
          <p:nvPr/>
        </p:nvSpPr>
        <p:spPr>
          <a:xfrm>
            <a:off x="7340600" y="1503363"/>
            <a:ext cx="1598613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1" name="CustomShape 29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3" name="CustomShape 31"/>
          <p:cNvSpPr/>
          <p:nvPr/>
        </p:nvSpPr>
        <p:spPr>
          <a:xfrm>
            <a:off x="1981200" y="1524000"/>
            <a:ext cx="1598613" cy="3032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Pedagogickí zamestnanci</a:t>
            </a:r>
            <a:endParaRPr lang="sk-SK" sz="1200"/>
          </a:p>
        </p:txBody>
      </p:sp>
      <p:pic>
        <p:nvPicPr>
          <p:cNvPr id="36888" name="Picture 3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89188" y="1868488"/>
            <a:ext cx="838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89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240087" cy="1244600"/>
          </a:xfrm>
        </p:spPr>
        <p:txBody>
          <a:bodyPr/>
          <a:lstStyle/>
          <a:p>
            <a:pPr eaLnBrk="1" hangingPunct="1"/>
            <a:r>
              <a:rPr lang="sk-SK" smtClean="0"/>
              <a:t>Pedagogickí zamestnanci</a:t>
            </a:r>
            <a:endParaRPr lang="en-US" smtClean="0"/>
          </a:p>
        </p:txBody>
      </p:sp>
      <p:sp>
        <p:nvSpPr>
          <p:cNvPr id="38" name="CustomShape 28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5"/>
          <p:cNvSpPr/>
          <p:nvPr/>
        </p:nvSpPr>
        <p:spPr>
          <a:xfrm>
            <a:off x="7340600" y="4191000"/>
            <a:ext cx="1598613" cy="1163638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0"/>
          <p:cNvSpPr/>
          <p:nvPr/>
        </p:nvSpPr>
        <p:spPr>
          <a:xfrm>
            <a:off x="7340600" y="5541963"/>
            <a:ext cx="1598613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36" name="CustomShape 22"/>
          <p:cNvSpPr/>
          <p:nvPr/>
        </p:nvSpPr>
        <p:spPr>
          <a:xfrm>
            <a:off x="276045" y="223838"/>
            <a:ext cx="1347968" cy="292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sp>
        <p:nvSpPr>
          <p:cNvPr id="41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36898" name="Picture 7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6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" y="515938"/>
            <a:ext cx="990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CustomShape 1"/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7" name="CustomShape 2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8" name="CustomShape 3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 sz="4700">
                <a:solidFill>
                  <a:srgbClr val="000000"/>
                </a:solidFill>
                <a:latin typeface="Comic Sans MS" pitchFamily="66" charset="0"/>
              </a:rPr>
              <a:t> </a:t>
            </a:r>
            <a:endParaRPr lang="sk-SK"/>
          </a:p>
        </p:txBody>
      </p:sp>
      <p:sp>
        <p:nvSpPr>
          <p:cNvPr id="2129" name="CustomShape 4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0" name="CustomShape 5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1" name="CustomShape 6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2" name="CustomShape 7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3" name="CustomShape 8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4" name="CustomShape 9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5" name="CustomShape 10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6" name="CustomShape 11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7" name="CustomShape 12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8" name="CustomShape 13">
            <a:hlinkClick r:id="rId2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2" name="CustomShape 17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sp>
        <p:nvSpPr>
          <p:cNvPr id="2144" name="CustomShape 19"/>
          <p:cNvSpPr/>
          <p:nvPr/>
        </p:nvSpPr>
        <p:spPr>
          <a:xfrm>
            <a:off x="5562600" y="1503363"/>
            <a:ext cx="1600200" cy="4556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200">
                <a:solidFill>
                  <a:srgbClr val="000000"/>
                </a:solidFill>
                <a:latin typeface="Comic Sans MS" pitchFamily="66" charset="0"/>
              </a:rPr>
              <a:t>School/college/work mates</a:t>
            </a:r>
            <a:endParaRPr lang="sk-SK"/>
          </a:p>
        </p:txBody>
      </p:sp>
      <p:sp>
        <p:nvSpPr>
          <p:cNvPr id="2145" name="CustomShape 20"/>
          <p:cNvSpPr/>
          <p:nvPr/>
        </p:nvSpPr>
        <p:spPr>
          <a:xfrm>
            <a:off x="7340600" y="2854325"/>
            <a:ext cx="1598613" cy="3032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400">
                <a:solidFill>
                  <a:srgbClr val="000000"/>
                </a:solidFill>
                <a:latin typeface="Comic Sans MS" pitchFamily="66" charset="0"/>
              </a:rPr>
              <a:t>Education staff</a:t>
            </a:r>
            <a:endParaRPr lang="sk-SK"/>
          </a:p>
        </p:txBody>
      </p:sp>
      <p:sp>
        <p:nvSpPr>
          <p:cNvPr id="2146" name="CustomShape 21"/>
          <p:cNvSpPr/>
          <p:nvPr/>
        </p:nvSpPr>
        <p:spPr>
          <a:xfrm>
            <a:off x="73406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Job</a:t>
            </a:r>
            <a:endParaRPr lang="sk-SK"/>
          </a:p>
        </p:txBody>
      </p:sp>
      <p:sp>
        <p:nvSpPr>
          <p:cNvPr id="2150" name="CustomShape 23"/>
          <p:cNvSpPr/>
          <p:nvPr/>
        </p:nvSpPr>
        <p:spPr>
          <a:xfrm>
            <a:off x="2590800" y="4281488"/>
            <a:ext cx="533400" cy="531812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908" name="Picture 133"/>
          <p:cNvPicPr>
            <a:picLocks noChangeAspect="1" noChangeArrowheads="1"/>
          </p:cNvPicPr>
          <p:nvPr/>
        </p:nvPicPr>
        <p:blipFill>
          <a:blip r:embed="rId3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2" name="CustomShape 24"/>
          <p:cNvSpPr/>
          <p:nvPr/>
        </p:nvSpPr>
        <p:spPr>
          <a:xfrm>
            <a:off x="7340600" y="4191000"/>
            <a:ext cx="1598613" cy="1163638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3" name="CustomShape 25"/>
          <p:cNvSpPr/>
          <p:nvPr/>
        </p:nvSpPr>
        <p:spPr>
          <a:xfrm>
            <a:off x="7340600" y="2874963"/>
            <a:ext cx="1598613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4" name="CustomShape 26"/>
          <p:cNvSpPr/>
          <p:nvPr/>
        </p:nvSpPr>
        <p:spPr>
          <a:xfrm>
            <a:off x="7340600" y="1503363"/>
            <a:ext cx="1598613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5" name="CustomShape 27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6" name="CustomShape 28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8" name="CustomShape 30"/>
          <p:cNvSpPr/>
          <p:nvPr/>
        </p:nvSpPr>
        <p:spPr>
          <a:xfrm>
            <a:off x="1981200" y="15240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Zamestnanie</a:t>
            </a:r>
            <a:endParaRPr lang="sk-SK"/>
          </a:p>
        </p:txBody>
      </p:sp>
      <p:pic>
        <p:nvPicPr>
          <p:cNvPr id="37915" name="Picture 4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7588" y="1785938"/>
            <a:ext cx="900112" cy="900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916" name="Picture 4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41800" y="1803400"/>
            <a:ext cx="863600" cy="86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917" name="Picture 4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9900" y="3162300"/>
            <a:ext cx="874713" cy="874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918" name="Picture 4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30900" y="4510088"/>
            <a:ext cx="863600" cy="86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919" name="Picture 4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772400" y="4478338"/>
            <a:ext cx="876300" cy="874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920" name="Picture 5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918200" y="3175000"/>
            <a:ext cx="874713" cy="874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921" name="Picture 5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616825" y="3106738"/>
            <a:ext cx="930275" cy="93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922" name="Picture 54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918200" y="1936750"/>
            <a:ext cx="749300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923" name="Picture 55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501900" y="3162300"/>
            <a:ext cx="874713" cy="874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924" name="Picture 56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33400" y="4419600"/>
            <a:ext cx="938213" cy="938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925" name="Picture 58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425700" y="4510088"/>
            <a:ext cx="823913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926" name="Picture 60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129088" y="4478338"/>
            <a:ext cx="854075" cy="85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927" name="Picture 61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438400" y="5867400"/>
            <a:ext cx="812800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928" name="Picture 62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33400" y="5867400"/>
            <a:ext cx="889000" cy="88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929" name="Picture 64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823200" y="1828800"/>
            <a:ext cx="8255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74" name="CustomShape 31"/>
          <p:cNvSpPr/>
          <p:nvPr/>
        </p:nvSpPr>
        <p:spPr>
          <a:xfrm>
            <a:off x="3771900" y="1535113"/>
            <a:ext cx="1600200" cy="3317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vodič</a:t>
            </a:r>
            <a:endParaRPr lang="sk-SK"/>
          </a:p>
        </p:txBody>
      </p:sp>
      <p:sp>
        <p:nvSpPr>
          <p:cNvPr id="2175" name="CustomShape 32"/>
          <p:cNvSpPr/>
          <p:nvPr/>
        </p:nvSpPr>
        <p:spPr>
          <a:xfrm>
            <a:off x="55626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liečba prácou</a:t>
            </a:r>
            <a:endParaRPr lang="sk-SK"/>
          </a:p>
        </p:txBody>
      </p:sp>
      <p:sp>
        <p:nvSpPr>
          <p:cNvPr id="2176" name="CustomShape 33"/>
          <p:cNvSpPr/>
          <p:nvPr/>
        </p:nvSpPr>
        <p:spPr>
          <a:xfrm>
            <a:off x="3771900" y="4170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majster</a:t>
            </a:r>
            <a:endParaRPr lang="sk-SK"/>
          </a:p>
        </p:txBody>
      </p:sp>
      <p:sp>
        <p:nvSpPr>
          <p:cNvPr id="2177" name="CustomShape 34"/>
          <p:cNvSpPr/>
          <p:nvPr/>
        </p:nvSpPr>
        <p:spPr>
          <a:xfrm>
            <a:off x="1981200" y="41910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pilot</a:t>
            </a:r>
            <a:endParaRPr lang="sk-SK"/>
          </a:p>
        </p:txBody>
      </p:sp>
      <p:sp>
        <p:nvSpPr>
          <p:cNvPr id="2178" name="CustomShape 35"/>
          <p:cNvSpPr/>
          <p:nvPr/>
        </p:nvSpPr>
        <p:spPr>
          <a:xfrm>
            <a:off x="7340600" y="2874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policajt</a:t>
            </a:r>
            <a:endParaRPr lang="sk-SK"/>
          </a:p>
        </p:txBody>
      </p:sp>
      <p:sp>
        <p:nvSpPr>
          <p:cNvPr id="2179" name="CustomShape 36"/>
          <p:cNvSpPr/>
          <p:nvPr/>
        </p:nvSpPr>
        <p:spPr>
          <a:xfrm>
            <a:off x="152400" y="41910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poštár</a:t>
            </a:r>
            <a:endParaRPr lang="sk-SK"/>
          </a:p>
        </p:txBody>
      </p:sp>
      <p:sp>
        <p:nvSpPr>
          <p:cNvPr id="2180" name="CustomShape 37"/>
          <p:cNvSpPr/>
          <p:nvPr/>
        </p:nvSpPr>
        <p:spPr>
          <a:xfrm>
            <a:off x="5562600" y="2874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sestra</a:t>
            </a:r>
            <a:endParaRPr lang="sk-SK"/>
          </a:p>
        </p:txBody>
      </p:sp>
      <p:sp>
        <p:nvSpPr>
          <p:cNvPr id="2181" name="CustomShape 38"/>
          <p:cNvSpPr/>
          <p:nvPr/>
        </p:nvSpPr>
        <p:spPr>
          <a:xfrm>
            <a:off x="1981200" y="2874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logopéd</a:t>
            </a:r>
            <a:endParaRPr lang="sk-SK"/>
          </a:p>
        </p:txBody>
      </p:sp>
      <p:sp>
        <p:nvSpPr>
          <p:cNvPr id="2182" name="CustomShape 39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939" name="Picture 46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4165600" y="3154363"/>
            <a:ext cx="86360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84" name="CustomShape 40"/>
          <p:cNvSpPr/>
          <p:nvPr/>
        </p:nvSpPr>
        <p:spPr>
          <a:xfrm>
            <a:off x="3771900" y="2874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zubár</a:t>
            </a:r>
            <a:endParaRPr lang="sk-SK"/>
          </a:p>
        </p:txBody>
      </p:sp>
      <p:sp>
        <p:nvSpPr>
          <p:cNvPr id="2185" name="CustomShape 41"/>
          <p:cNvSpPr/>
          <p:nvPr/>
        </p:nvSpPr>
        <p:spPr>
          <a:xfrm>
            <a:off x="1524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lekár</a:t>
            </a:r>
            <a:endParaRPr lang="sk-SK"/>
          </a:p>
        </p:txBody>
      </p:sp>
      <p:sp>
        <p:nvSpPr>
          <p:cNvPr id="2186" name="CustomShape 42"/>
          <p:cNvSpPr/>
          <p:nvPr/>
        </p:nvSpPr>
        <p:spPr>
          <a:xfrm>
            <a:off x="5562600" y="1524000"/>
            <a:ext cx="1600200" cy="4349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Zdravotnícky asistent</a:t>
            </a:r>
            <a:endParaRPr lang="sk-SK" sz="1200"/>
          </a:p>
        </p:txBody>
      </p:sp>
      <p:sp>
        <p:nvSpPr>
          <p:cNvPr id="2187" name="CustomShape 43"/>
          <p:cNvSpPr/>
          <p:nvPr/>
        </p:nvSpPr>
        <p:spPr>
          <a:xfrm>
            <a:off x="1981200" y="55626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vrátnik</a:t>
            </a:r>
            <a:endParaRPr lang="sk-SK"/>
          </a:p>
        </p:txBody>
      </p:sp>
      <p:sp>
        <p:nvSpPr>
          <p:cNvPr id="2188" name="CustomShape 44"/>
          <p:cNvSpPr/>
          <p:nvPr/>
        </p:nvSpPr>
        <p:spPr>
          <a:xfrm>
            <a:off x="152400" y="5541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mechanik</a:t>
            </a:r>
            <a:endParaRPr lang="sk-SK"/>
          </a:p>
        </p:txBody>
      </p:sp>
      <p:sp>
        <p:nvSpPr>
          <p:cNvPr id="2189" name="CustomShape 45"/>
          <p:cNvSpPr/>
          <p:nvPr/>
        </p:nvSpPr>
        <p:spPr>
          <a:xfrm>
            <a:off x="7340600" y="41910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>
                <a:solidFill>
                  <a:srgbClr val="000000"/>
                </a:solidFill>
                <a:latin typeface="Comic Sans MS" pitchFamily="66" charset="0"/>
              </a:rPr>
              <a:t>fyzioterapeutka</a:t>
            </a:r>
            <a:endParaRPr lang="sk-SK" sz="1400"/>
          </a:p>
        </p:txBody>
      </p:sp>
      <p:sp>
        <p:nvSpPr>
          <p:cNvPr id="2190" name="CustomShape 46"/>
          <p:cNvSpPr/>
          <p:nvPr/>
        </p:nvSpPr>
        <p:spPr>
          <a:xfrm>
            <a:off x="7315200" y="1524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upratovačka</a:t>
            </a:r>
            <a:endParaRPr lang="sk-SK"/>
          </a:p>
        </p:txBody>
      </p:sp>
      <p:sp>
        <p:nvSpPr>
          <p:cNvPr id="37947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240087" cy="1244600"/>
          </a:xfrm>
        </p:spPr>
        <p:txBody>
          <a:bodyPr/>
          <a:lstStyle/>
          <a:p>
            <a:pPr eaLnBrk="1" hangingPunct="1"/>
            <a:r>
              <a:rPr lang="sk-SK" smtClean="0"/>
              <a:t>zamestnanie</a:t>
            </a:r>
            <a:endParaRPr lang="en-US" smtClean="0"/>
          </a:p>
        </p:txBody>
      </p:sp>
      <p:sp>
        <p:nvSpPr>
          <p:cNvPr id="68" name="CustomShape 29"/>
          <p:cNvSpPr/>
          <p:nvPr/>
        </p:nvSpPr>
        <p:spPr>
          <a:xfrm>
            <a:off x="7340600" y="5541963"/>
            <a:ext cx="1598613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69" name="CustomShape 22"/>
          <p:cNvSpPr/>
          <p:nvPr/>
        </p:nvSpPr>
        <p:spPr>
          <a:xfrm>
            <a:off x="258792" y="223838"/>
            <a:ext cx="1365221" cy="292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sp>
        <p:nvSpPr>
          <p:cNvPr id="71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37954" name="Picture 70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" name="Picture 69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457200" y="515938"/>
            <a:ext cx="990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CustomShape 1"/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3" name="CustomShape 2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 sz="4700">
                <a:solidFill>
                  <a:srgbClr val="000000"/>
                </a:solidFill>
                <a:latin typeface="Comic Sans MS" pitchFamily="66" charset="0"/>
              </a:rPr>
              <a:t> </a:t>
            </a:r>
            <a:endParaRPr lang="sk-SK"/>
          </a:p>
        </p:txBody>
      </p:sp>
      <p:sp>
        <p:nvSpPr>
          <p:cNvPr id="2194" name="CustomShape 3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5" name="CustomShape 4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6" name="CustomShape 5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7" name="CustomShape 6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8" name="CustomShape 7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9" name="CustomShape 8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0" name="CustomShape 9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1" name="CustomShape 10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2" name="CustomShape 11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3" name="CustomShape 12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4" name="CustomShape 13">
            <a:hlinkClick r:id="rId2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8" name="CustomShape 17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sp>
        <p:nvSpPr>
          <p:cNvPr id="2210" name="CustomShape 19"/>
          <p:cNvSpPr/>
          <p:nvPr/>
        </p:nvSpPr>
        <p:spPr>
          <a:xfrm>
            <a:off x="5562600" y="1503363"/>
            <a:ext cx="1600200" cy="4556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200">
                <a:solidFill>
                  <a:srgbClr val="000000"/>
                </a:solidFill>
                <a:latin typeface="Comic Sans MS" pitchFamily="66" charset="0"/>
              </a:rPr>
              <a:t>School/college/work mates</a:t>
            </a:r>
            <a:endParaRPr lang="sk-SK"/>
          </a:p>
        </p:txBody>
      </p:sp>
      <p:sp>
        <p:nvSpPr>
          <p:cNvPr id="2211" name="CustomShape 20"/>
          <p:cNvSpPr/>
          <p:nvPr/>
        </p:nvSpPr>
        <p:spPr>
          <a:xfrm>
            <a:off x="7340600" y="2854325"/>
            <a:ext cx="1598613" cy="3032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400">
                <a:solidFill>
                  <a:srgbClr val="000000"/>
                </a:solidFill>
                <a:latin typeface="Comic Sans MS" pitchFamily="66" charset="0"/>
              </a:rPr>
              <a:t>Education staff</a:t>
            </a:r>
            <a:endParaRPr lang="sk-SK"/>
          </a:p>
        </p:txBody>
      </p:sp>
      <p:sp>
        <p:nvSpPr>
          <p:cNvPr id="2216" name="CustomShape 23"/>
          <p:cNvSpPr/>
          <p:nvPr/>
        </p:nvSpPr>
        <p:spPr>
          <a:xfrm>
            <a:off x="2590800" y="4281488"/>
            <a:ext cx="533400" cy="531812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8931" name="Picture 133"/>
          <p:cNvPicPr>
            <a:picLocks noChangeAspect="1" noChangeArrowheads="1"/>
          </p:cNvPicPr>
          <p:nvPr/>
        </p:nvPicPr>
        <p:blipFill>
          <a:blip r:embed="rId3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19" name="CustomShape 25"/>
          <p:cNvSpPr/>
          <p:nvPr/>
        </p:nvSpPr>
        <p:spPr>
          <a:xfrm>
            <a:off x="7340600" y="2874963"/>
            <a:ext cx="1598613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0" name="CustomShape 26"/>
          <p:cNvSpPr/>
          <p:nvPr/>
        </p:nvSpPr>
        <p:spPr>
          <a:xfrm>
            <a:off x="7340600" y="1503363"/>
            <a:ext cx="1598613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1" name="CustomShape 27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2" name="CustomShape 28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4" name="CustomShape 30"/>
          <p:cNvSpPr/>
          <p:nvPr/>
        </p:nvSpPr>
        <p:spPr>
          <a:xfrm>
            <a:off x="1981200" y="15240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 smtClean="0">
                <a:solidFill>
                  <a:srgbClr val="000000"/>
                </a:solidFill>
                <a:latin typeface="Comic Sans MS" pitchFamily="66" charset="0"/>
              </a:rPr>
              <a:t>ocko</a:t>
            </a:r>
            <a:endParaRPr lang="sk-SK" dirty="0"/>
          </a:p>
        </p:txBody>
      </p:sp>
      <p:pic>
        <p:nvPicPr>
          <p:cNvPr id="38937" name="Picture 4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3162300"/>
            <a:ext cx="812800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26" name="CustomShape 31"/>
          <p:cNvSpPr/>
          <p:nvPr/>
        </p:nvSpPr>
        <p:spPr>
          <a:xfrm>
            <a:off x="7340600" y="2874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dieťa</a:t>
            </a:r>
            <a:endParaRPr lang="sk-SK"/>
          </a:p>
        </p:txBody>
      </p:sp>
      <p:sp>
        <p:nvSpPr>
          <p:cNvPr id="2227" name="CustomShape 32"/>
          <p:cNvSpPr/>
          <p:nvPr/>
        </p:nvSpPr>
        <p:spPr>
          <a:xfrm>
            <a:off x="5562600" y="2874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bábätko</a:t>
            </a:r>
            <a:endParaRPr lang="sk-SK"/>
          </a:p>
        </p:txBody>
      </p:sp>
      <p:sp>
        <p:nvSpPr>
          <p:cNvPr id="2228" name="CustomShape 33"/>
          <p:cNvSpPr/>
          <p:nvPr/>
        </p:nvSpPr>
        <p:spPr>
          <a:xfrm>
            <a:off x="3771900" y="2874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sestra</a:t>
            </a:r>
            <a:endParaRPr lang="sk-SK"/>
          </a:p>
        </p:txBody>
      </p:sp>
      <p:sp>
        <p:nvSpPr>
          <p:cNvPr id="2229" name="CustomShape 34"/>
          <p:cNvSpPr/>
          <p:nvPr/>
        </p:nvSpPr>
        <p:spPr>
          <a:xfrm>
            <a:off x="1524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rodina</a:t>
            </a:r>
            <a:endParaRPr lang="sk-SK"/>
          </a:p>
        </p:txBody>
      </p:sp>
      <p:sp>
        <p:nvSpPr>
          <p:cNvPr id="2230" name="CustomShape 35"/>
          <p:cNvSpPr/>
          <p:nvPr/>
        </p:nvSpPr>
        <p:spPr>
          <a:xfrm>
            <a:off x="3771900" y="1535113"/>
            <a:ext cx="1600200" cy="3317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 smtClean="0">
                <a:solidFill>
                  <a:srgbClr val="000000"/>
                </a:solidFill>
                <a:latin typeface="Comic Sans MS" pitchFamily="66" charset="0"/>
              </a:rPr>
              <a:t>mamka</a:t>
            </a:r>
            <a:endParaRPr lang="sk-SK" dirty="0"/>
          </a:p>
        </p:txBody>
      </p:sp>
      <p:sp>
        <p:nvSpPr>
          <p:cNvPr id="2231" name="CustomShape 36"/>
          <p:cNvSpPr/>
          <p:nvPr/>
        </p:nvSpPr>
        <p:spPr>
          <a:xfrm>
            <a:off x="5562600" y="1524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žena</a:t>
            </a:r>
            <a:endParaRPr lang="sk-SK"/>
          </a:p>
        </p:txBody>
      </p:sp>
      <p:sp>
        <p:nvSpPr>
          <p:cNvPr id="2232" name="CustomShape 37"/>
          <p:cNvSpPr/>
          <p:nvPr/>
        </p:nvSpPr>
        <p:spPr>
          <a:xfrm>
            <a:off x="73406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muž</a:t>
            </a:r>
            <a:endParaRPr lang="sk-SK"/>
          </a:p>
        </p:txBody>
      </p:sp>
      <p:sp>
        <p:nvSpPr>
          <p:cNvPr id="2233" name="CustomShape 38"/>
          <p:cNvSpPr/>
          <p:nvPr/>
        </p:nvSpPr>
        <p:spPr>
          <a:xfrm>
            <a:off x="1981200" y="41910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dedko</a:t>
            </a:r>
            <a:endParaRPr lang="sk-SK"/>
          </a:p>
        </p:txBody>
      </p:sp>
      <p:sp>
        <p:nvSpPr>
          <p:cNvPr id="2234" name="CustomShape 39"/>
          <p:cNvSpPr/>
          <p:nvPr/>
        </p:nvSpPr>
        <p:spPr>
          <a:xfrm>
            <a:off x="37719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babka</a:t>
            </a:r>
            <a:endParaRPr lang="sk-SK"/>
          </a:p>
        </p:txBody>
      </p:sp>
      <p:pic>
        <p:nvPicPr>
          <p:cNvPr id="38947" name="Picture 5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13000" y="4510088"/>
            <a:ext cx="773113" cy="773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48" name="Picture 5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78300" y="4495800"/>
            <a:ext cx="850900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49" name="Picture 5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78300" y="1727200"/>
            <a:ext cx="939800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50" name="Picture 6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413000" y="1836738"/>
            <a:ext cx="773113" cy="773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51" name="Picture 6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943600" y="1836738"/>
            <a:ext cx="842963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52" name="Picture 6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772400" y="1784350"/>
            <a:ext cx="882650" cy="88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53" name="Picture 64"/>
          <p:cNvPicPr>
            <a:picLocks noChangeAspect="1" noChangeArrowheads="1"/>
          </p:cNvPicPr>
          <p:nvPr/>
        </p:nvPicPr>
        <p:blipFill>
          <a:blip r:embed="rId11" cstate="print"/>
          <a:srcRect l="21875" t="25703" r="26485" b="27304"/>
          <a:stretch>
            <a:fillRect/>
          </a:stretch>
        </p:blipFill>
        <p:spPr bwMode="auto">
          <a:xfrm>
            <a:off x="7708900" y="3194050"/>
            <a:ext cx="838200" cy="76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42" name="CustomShape 40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3" name="CustomShape 41"/>
          <p:cNvSpPr/>
          <p:nvPr/>
        </p:nvSpPr>
        <p:spPr>
          <a:xfrm>
            <a:off x="1981200" y="2874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brat</a:t>
            </a:r>
            <a:endParaRPr lang="sk-SK"/>
          </a:p>
        </p:txBody>
      </p:sp>
      <p:pic>
        <p:nvPicPr>
          <p:cNvPr id="38956" name="Picture 65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297113" y="3086100"/>
            <a:ext cx="9525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57" name="Picture 66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152900" y="3073400"/>
            <a:ext cx="965200" cy="96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58" name="Picture 68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-6984600">
            <a:off x="5944394" y="3163094"/>
            <a:ext cx="836612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59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240087" cy="1244600"/>
          </a:xfrm>
        </p:spPr>
        <p:txBody>
          <a:bodyPr/>
          <a:lstStyle/>
          <a:p>
            <a:pPr eaLnBrk="1" hangingPunct="1"/>
            <a:r>
              <a:rPr lang="sk-SK" smtClean="0"/>
              <a:t>rodina</a:t>
            </a:r>
            <a:endParaRPr lang="en-US" smtClean="0"/>
          </a:p>
        </p:txBody>
      </p:sp>
      <p:sp>
        <p:nvSpPr>
          <p:cNvPr id="58" name="CustomShape 24"/>
          <p:cNvSpPr/>
          <p:nvPr/>
        </p:nvSpPr>
        <p:spPr>
          <a:xfrm>
            <a:off x="7340600" y="4191000"/>
            <a:ext cx="1598613" cy="1163638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9"/>
          <p:cNvSpPr/>
          <p:nvPr/>
        </p:nvSpPr>
        <p:spPr>
          <a:xfrm>
            <a:off x="7340600" y="5541963"/>
            <a:ext cx="1598613" cy="1163637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57" name="CustomShape 22"/>
          <p:cNvSpPr/>
          <p:nvPr/>
        </p:nvSpPr>
        <p:spPr>
          <a:xfrm>
            <a:off x="276045" y="223838"/>
            <a:ext cx="1347968" cy="292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sp>
        <p:nvSpPr>
          <p:cNvPr id="61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38967" name="Picture 70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" name="Picture 69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57200" y="515938"/>
            <a:ext cx="990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CustomShape 1"/>
          <p:cNvSpPr/>
          <p:nvPr/>
        </p:nvSpPr>
        <p:spPr>
          <a:xfrm>
            <a:off x="7334250" y="2874963"/>
            <a:ext cx="1598613" cy="1163637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9" name="CustomShape 2">
            <a:hlinkClick r:id="rId2" action="ppaction://hlinksldjump"/>
          </p:cNvPr>
          <p:cNvSpPr/>
          <p:nvPr/>
        </p:nvSpPr>
        <p:spPr>
          <a:xfrm>
            <a:off x="7340600" y="4176713"/>
            <a:ext cx="1600200" cy="116205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0" name="CustomShape 3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1" name="CustomShape 4"/>
          <p:cNvSpPr/>
          <p:nvPr/>
        </p:nvSpPr>
        <p:spPr>
          <a:xfrm>
            <a:off x="1955800" y="4191000"/>
            <a:ext cx="1600200" cy="1163638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2" name="CustomShape 5"/>
          <p:cNvSpPr/>
          <p:nvPr/>
        </p:nvSpPr>
        <p:spPr>
          <a:xfrm>
            <a:off x="7340600" y="5541963"/>
            <a:ext cx="1598613" cy="1163637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3" name="CustomShape 6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4" name="CustomShape 7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5" name="CustomShape 8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6" name="CustomShape 9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7" name="CustomShape 10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8" name="CustomShape 11"/>
          <p:cNvSpPr/>
          <p:nvPr/>
        </p:nvSpPr>
        <p:spPr>
          <a:xfrm>
            <a:off x="1955800" y="1524000"/>
            <a:ext cx="1600200" cy="116205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9" name="CustomShape 12"/>
          <p:cNvSpPr/>
          <p:nvPr/>
        </p:nvSpPr>
        <p:spPr>
          <a:xfrm>
            <a:off x="1955800" y="2874963"/>
            <a:ext cx="1600200" cy="1163637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0" name="CustomShape 13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1" name="CustomShape 14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2" name="CustomShape 15"/>
          <p:cNvSpPr/>
          <p:nvPr/>
        </p:nvSpPr>
        <p:spPr>
          <a:xfrm>
            <a:off x="5562600" y="4191000"/>
            <a:ext cx="1600200" cy="1163638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3" name="CustomShape 16">
            <a:hlinkClick r:id="rId3" action="ppaction://hlinksldjump"/>
          </p:cNvPr>
          <p:cNvSpPr/>
          <p:nvPr/>
        </p:nvSpPr>
        <p:spPr>
          <a:xfrm>
            <a:off x="73406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4" name="CustomShape 17">
            <a:hlinkClick r:id="rId4" action="ppaction://hlinksldjump"/>
          </p:cNvPr>
          <p:cNvSpPr/>
          <p:nvPr/>
        </p:nvSpPr>
        <p:spPr>
          <a:xfrm>
            <a:off x="5562600" y="1503363"/>
            <a:ext cx="1600200" cy="1163637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5" name="CustomShape 18">
            <a:hlinkClick r:id="rId5" action="ppaction://hlinksldjump"/>
          </p:cNvPr>
          <p:cNvSpPr/>
          <p:nvPr/>
        </p:nvSpPr>
        <p:spPr>
          <a:xfrm>
            <a:off x="152400" y="2890838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6" name="CustomShape 19">
            <a:hlinkClick r:id="rId6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70" name="CustomShape 23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sp>
        <p:nvSpPr>
          <p:cNvPr id="2272" name="CustomShape 25"/>
          <p:cNvSpPr/>
          <p:nvPr/>
        </p:nvSpPr>
        <p:spPr>
          <a:xfrm>
            <a:off x="5562600" y="1493838"/>
            <a:ext cx="1600200" cy="3032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>
                <a:solidFill>
                  <a:srgbClr val="000000"/>
                </a:solidFill>
                <a:latin typeface="Comic Sans MS" pitchFamily="66" charset="0"/>
              </a:rPr>
              <a:t>Nie je mi dobre</a:t>
            </a:r>
            <a:endParaRPr lang="sk-SK"/>
          </a:p>
        </p:txBody>
      </p:sp>
      <p:sp>
        <p:nvSpPr>
          <p:cNvPr id="2273" name="CustomShape 26"/>
          <p:cNvSpPr/>
          <p:nvPr/>
        </p:nvSpPr>
        <p:spPr>
          <a:xfrm>
            <a:off x="5562600" y="4257675"/>
            <a:ext cx="1600200" cy="3889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300" dirty="0">
                <a:solidFill>
                  <a:srgbClr val="000000"/>
                </a:solidFill>
                <a:latin typeface="Comic Sans MS" pitchFamily="66" charset="0"/>
              </a:rPr>
              <a:t>Mám problém s(o)</a:t>
            </a:r>
            <a:endParaRPr lang="sk-SK" sz="1300" dirty="0"/>
          </a:p>
        </p:txBody>
      </p:sp>
      <p:sp>
        <p:nvSpPr>
          <p:cNvPr id="2274" name="CustomShape 27"/>
          <p:cNvSpPr/>
          <p:nvPr/>
        </p:nvSpPr>
        <p:spPr>
          <a:xfrm>
            <a:off x="1981200" y="2854325"/>
            <a:ext cx="1598613" cy="4556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Chcem si oddýchnuť v posteli</a:t>
            </a:r>
            <a:endParaRPr lang="sk-SK"/>
          </a:p>
        </p:txBody>
      </p:sp>
      <p:sp>
        <p:nvSpPr>
          <p:cNvPr id="2275" name="CustomShape 28"/>
          <p:cNvSpPr/>
          <p:nvPr/>
        </p:nvSpPr>
        <p:spPr>
          <a:xfrm>
            <a:off x="3771900" y="2854325"/>
            <a:ext cx="1600200" cy="2730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Rád by som sa oholil</a:t>
            </a:r>
            <a:endParaRPr lang="sk-SK"/>
          </a:p>
        </p:txBody>
      </p:sp>
      <p:sp>
        <p:nvSpPr>
          <p:cNvPr id="2276" name="CustomShape 29"/>
          <p:cNvSpPr/>
          <p:nvPr/>
        </p:nvSpPr>
        <p:spPr>
          <a:xfrm>
            <a:off x="1955800" y="1544638"/>
            <a:ext cx="1600200" cy="4397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 dirty="0">
                <a:solidFill>
                  <a:srgbClr val="000000"/>
                </a:solidFill>
                <a:latin typeface="Comic Sans MS" pitchFamily="66" charset="0"/>
              </a:rPr>
              <a:t>Potrebujem ísť na WC</a:t>
            </a:r>
            <a:endParaRPr lang="sk-SK" dirty="0"/>
          </a:p>
        </p:txBody>
      </p:sp>
      <p:sp>
        <p:nvSpPr>
          <p:cNvPr id="2277" name="CustomShape 30"/>
          <p:cNvSpPr/>
          <p:nvPr/>
        </p:nvSpPr>
        <p:spPr>
          <a:xfrm>
            <a:off x="152400" y="5562600"/>
            <a:ext cx="1598613" cy="4556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Potrebujem sa prezliecť</a:t>
            </a:r>
            <a:endParaRPr lang="sk-SK"/>
          </a:p>
        </p:txBody>
      </p:sp>
      <p:pic>
        <p:nvPicPr>
          <p:cNvPr id="39964" name="Picture 91"/>
          <p:cNvPicPr>
            <a:picLocks noChangeAspect="1" noChangeArrowheads="1"/>
          </p:cNvPicPr>
          <p:nvPr/>
        </p:nvPicPr>
        <p:blipFill>
          <a:blip r:embed="rId7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81" name="CustomShape 31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82" name="CustomShape 32"/>
          <p:cNvSpPr/>
          <p:nvPr/>
        </p:nvSpPr>
        <p:spPr>
          <a:xfrm>
            <a:off x="3771900" y="1503363"/>
            <a:ext cx="1600200" cy="4810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100">
                <a:solidFill>
                  <a:srgbClr val="000000"/>
                </a:solidFill>
                <a:latin typeface="Comic Sans MS" pitchFamily="66" charset="0"/>
              </a:rPr>
              <a:t>Potrebujem trochu pomôcť</a:t>
            </a:r>
            <a:endParaRPr lang="sk-SK" sz="1100"/>
          </a:p>
        </p:txBody>
      </p:sp>
      <p:pic>
        <p:nvPicPr>
          <p:cNvPr id="39967" name="Picture 7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181475" y="1868488"/>
            <a:ext cx="742950" cy="74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84" name="CustomShape 33"/>
          <p:cNvSpPr/>
          <p:nvPr/>
        </p:nvSpPr>
        <p:spPr>
          <a:xfrm>
            <a:off x="5562600" y="2890838"/>
            <a:ext cx="1600200" cy="4556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Potrebujem svoje lieky</a:t>
            </a:r>
            <a:endParaRPr lang="sk-SK"/>
          </a:p>
        </p:txBody>
      </p:sp>
      <p:sp>
        <p:nvSpPr>
          <p:cNvPr id="2285" name="CustomShape 34"/>
          <p:cNvSpPr/>
          <p:nvPr/>
        </p:nvSpPr>
        <p:spPr>
          <a:xfrm>
            <a:off x="7340600" y="2890838"/>
            <a:ext cx="1600200" cy="4556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Môžeš mi, prosím,  vyčistiť okuliare?</a:t>
            </a:r>
            <a:endParaRPr lang="sk-SK"/>
          </a:p>
        </p:txBody>
      </p:sp>
      <p:sp>
        <p:nvSpPr>
          <p:cNvPr id="2286" name="CustomShape 35"/>
          <p:cNvSpPr/>
          <p:nvPr/>
        </p:nvSpPr>
        <p:spPr>
          <a:xfrm>
            <a:off x="1981200" y="4186238"/>
            <a:ext cx="1598613" cy="3857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000">
                <a:solidFill>
                  <a:srgbClr val="000000"/>
                </a:solidFill>
                <a:latin typeface="Comic Sans MS" pitchFamily="66" charset="0"/>
              </a:rPr>
              <a:t>Rád by som sa osprchoval</a:t>
            </a:r>
            <a:endParaRPr lang="sk-SK" sz="1000"/>
          </a:p>
        </p:txBody>
      </p:sp>
      <p:sp>
        <p:nvSpPr>
          <p:cNvPr id="2287" name="CustomShape 36"/>
          <p:cNvSpPr/>
          <p:nvPr/>
        </p:nvSpPr>
        <p:spPr>
          <a:xfrm>
            <a:off x="3733800" y="4186238"/>
            <a:ext cx="1600200" cy="3857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Rád by som sa okúpal</a:t>
            </a:r>
            <a:endParaRPr lang="sk-SK"/>
          </a:p>
        </p:txBody>
      </p:sp>
      <p:sp>
        <p:nvSpPr>
          <p:cNvPr id="2288" name="CustomShape 37"/>
          <p:cNvSpPr/>
          <p:nvPr/>
        </p:nvSpPr>
        <p:spPr>
          <a:xfrm>
            <a:off x="3771900" y="5554663"/>
            <a:ext cx="1600200" cy="4556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Môžeš mi, prosím, upraviť vlasy?</a:t>
            </a:r>
            <a:endParaRPr lang="sk-SK"/>
          </a:p>
        </p:txBody>
      </p:sp>
      <p:pic>
        <p:nvPicPr>
          <p:cNvPr id="39973" name="Picture 95"/>
          <p:cNvPicPr>
            <a:picLocks noChangeAspect="1" noChangeArrowheads="1"/>
          </p:cNvPicPr>
          <p:nvPr/>
        </p:nvPicPr>
        <p:blipFill>
          <a:blip r:embed="rId9" cstate="print"/>
          <a:srcRect b="39609"/>
          <a:stretch>
            <a:fillRect/>
          </a:stretch>
        </p:blipFill>
        <p:spPr bwMode="auto">
          <a:xfrm>
            <a:off x="5765800" y="1841500"/>
            <a:ext cx="11477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74" name="Picture 9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3400" y="4473575"/>
            <a:ext cx="877888" cy="877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91" name="CustomShape 38"/>
          <p:cNvSpPr/>
          <p:nvPr/>
        </p:nvSpPr>
        <p:spPr>
          <a:xfrm>
            <a:off x="152400" y="4176713"/>
            <a:ext cx="1598613" cy="4556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Môžeš mi, prosím, ostrihať nechty?</a:t>
            </a:r>
            <a:endParaRPr lang="sk-SK"/>
          </a:p>
        </p:txBody>
      </p:sp>
      <p:pic>
        <p:nvPicPr>
          <p:cNvPr id="39976" name="Picture 9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316413" y="5815013"/>
            <a:ext cx="903287" cy="90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77" name="Picture 10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 rot="-3213600">
            <a:off x="3895725" y="5918200"/>
            <a:ext cx="620713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78" name="Picture 10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019800" y="3276600"/>
            <a:ext cx="719138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79" name="Picture 105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362200" y="4430713"/>
            <a:ext cx="90805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80" name="Picture 120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181475" y="4524375"/>
            <a:ext cx="882650" cy="88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81" name="Picture 121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222750" y="3113088"/>
            <a:ext cx="882650" cy="88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82" name="Picture 124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950200" y="3565525"/>
            <a:ext cx="47148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83" name="Picture 125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797800" y="3200400"/>
            <a:ext cx="684213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84" name="Picture 126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2362200" y="3186113"/>
            <a:ext cx="90805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85" name="Picture 127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2336800" y="1868488"/>
            <a:ext cx="817563" cy="81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86" name="Picture 128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549275" y="5959475"/>
            <a:ext cx="746125" cy="74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03" name="CustomShape 39"/>
          <p:cNvSpPr/>
          <p:nvPr/>
        </p:nvSpPr>
        <p:spPr>
          <a:xfrm>
            <a:off x="7412038" y="4257675"/>
            <a:ext cx="14351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drogéria</a:t>
            </a:r>
            <a:endParaRPr lang="sk-SK" sz="1600" dirty="0"/>
          </a:p>
        </p:txBody>
      </p:sp>
      <p:sp>
        <p:nvSpPr>
          <p:cNvPr id="2304" name="CustomShape 40"/>
          <p:cNvSpPr/>
          <p:nvPr/>
        </p:nvSpPr>
        <p:spPr>
          <a:xfrm>
            <a:off x="7340600" y="1524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časti tela</a:t>
            </a:r>
            <a:endParaRPr lang="sk-SK"/>
          </a:p>
        </p:txBody>
      </p:sp>
      <p:sp>
        <p:nvSpPr>
          <p:cNvPr id="2305" name="CustomShape 41"/>
          <p:cNvSpPr/>
          <p:nvPr/>
        </p:nvSpPr>
        <p:spPr>
          <a:xfrm>
            <a:off x="152400" y="28956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oblečenie</a:t>
            </a:r>
            <a:endParaRPr lang="sk-SK"/>
          </a:p>
        </p:txBody>
      </p:sp>
      <p:pic>
        <p:nvPicPr>
          <p:cNvPr id="39990" name="Picture 135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7639050" y="1798638"/>
            <a:ext cx="90805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91" name="Picture 136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519113" y="3155950"/>
            <a:ext cx="903287" cy="90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92" name="Picture 137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7816850" y="4656138"/>
            <a:ext cx="631825" cy="63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93" name="Picture 138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7412038" y="4625890"/>
            <a:ext cx="624185" cy="625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94" name="Picture 139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8251825" y="4656138"/>
            <a:ext cx="595313" cy="59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95" name="Picture 140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5581650" y="4591050"/>
            <a:ext cx="666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96" name="Picture 141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6532563" y="4551363"/>
            <a:ext cx="554037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97" name="Picture 142"/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6065838" y="4572000"/>
            <a:ext cx="638175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98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4724400" cy="1244600"/>
          </a:xfrm>
        </p:spPr>
        <p:txBody>
          <a:bodyPr/>
          <a:lstStyle/>
          <a:p>
            <a:pPr eaLnBrk="1" hangingPunct="1"/>
            <a:r>
              <a:rPr lang="sk-SK" smtClean="0"/>
              <a:t>Osobná hygiena</a:t>
            </a:r>
            <a:endParaRPr lang="en-US" smtClean="0"/>
          </a:p>
        </p:txBody>
      </p:sp>
      <p:sp>
        <p:nvSpPr>
          <p:cNvPr id="69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70" name="CustomShape 22"/>
          <p:cNvSpPr/>
          <p:nvPr/>
        </p:nvSpPr>
        <p:spPr>
          <a:xfrm>
            <a:off x="276045" y="223838"/>
            <a:ext cx="1347968" cy="292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sp>
        <p:nvSpPr>
          <p:cNvPr id="72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40004" name="Picture 70"/>
          <p:cNvPicPr>
            <a:picLocks noChangeAspect="1" noChangeArrowheads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" name="Picture 69"/>
          <p:cNvPicPr>
            <a:picLocks noChangeAspect="1" noChangeArrowheads="1"/>
          </p:cNvPicPr>
          <p:nvPr/>
        </p:nvPicPr>
        <p:blipFill>
          <a:blip r:embed="rId31" cstate="print"/>
          <a:srcRect/>
          <a:stretch>
            <a:fillRect/>
          </a:stretch>
        </p:blipFill>
        <p:spPr bwMode="auto">
          <a:xfrm>
            <a:off x="457200" y="515938"/>
            <a:ext cx="990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CustomShape 1">
            <a:hlinkClick r:id="rId2" action="ppaction://hlinkfile"/>
          </p:cNvPr>
          <p:cNvSpPr/>
          <p:nvPr/>
        </p:nvSpPr>
        <p:spPr>
          <a:xfrm>
            <a:off x="1981200" y="1517650"/>
            <a:ext cx="1598613" cy="116205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6" name="CustomShape 2"/>
          <p:cNvSpPr/>
          <p:nvPr/>
        </p:nvSpPr>
        <p:spPr>
          <a:xfrm>
            <a:off x="1981200" y="282575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7" name="CustomShape 3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8" name="CustomShape 4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9" name="CustomShape 5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0" name="CustomShape 6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itchFamily="34" charset="0"/>
              </a:rPr>
              <a:t>C</a:t>
            </a:r>
            <a:endParaRPr lang="sk-SK"/>
          </a:p>
        </p:txBody>
      </p:sp>
      <p:sp>
        <p:nvSpPr>
          <p:cNvPr id="2321" name="CustomShape 7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2" name="CustomShape 8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3" name="CustomShape 9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4" name="CustomShape 10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5" name="CustomShape 11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6" name="CustomShape 12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7" name="CustomShape 13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8" name="CustomShape 14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9" name="CustomShape 15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0" name="CustomShape 16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1" name="CustomShape 17"/>
          <p:cNvSpPr/>
          <p:nvPr/>
        </p:nvSpPr>
        <p:spPr>
          <a:xfrm>
            <a:off x="7340600" y="1503363"/>
            <a:ext cx="1600200" cy="1163637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2" name="CustomShape 18">
            <a:hlinkClick r:id="rId3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6" name="CustomShape 22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 dirty="0"/>
          </a:p>
        </p:txBody>
      </p:sp>
      <p:sp>
        <p:nvSpPr>
          <p:cNvPr id="2339" name="CustomShape 25"/>
          <p:cNvSpPr/>
          <p:nvPr/>
        </p:nvSpPr>
        <p:spPr>
          <a:xfrm>
            <a:off x="152400" y="5768975"/>
            <a:ext cx="1598613" cy="7000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4000" b="1">
                <a:solidFill>
                  <a:srgbClr val="000000"/>
                </a:solidFill>
                <a:latin typeface="Comic Sans MS" pitchFamily="66" charset="0"/>
              </a:rPr>
              <a:t>Clear</a:t>
            </a:r>
            <a:endParaRPr lang="sk-SK"/>
          </a:p>
        </p:txBody>
      </p:sp>
      <p:sp>
        <p:nvSpPr>
          <p:cNvPr id="2342" name="CustomShape 26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itchFamily="34" charset="0"/>
              </a:rPr>
              <a:t>C</a:t>
            </a:r>
            <a:endParaRPr lang="sk-SK"/>
          </a:p>
        </p:txBody>
      </p:sp>
      <p:pic>
        <p:nvPicPr>
          <p:cNvPr id="40983" name="Picture 91"/>
          <p:cNvPicPr>
            <a:picLocks noChangeAspect="1" noChangeArrowheads="1"/>
          </p:cNvPicPr>
          <p:nvPr/>
        </p:nvPicPr>
        <p:blipFill>
          <a:blip r:embed="rId4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45" name="CustomShape 28"/>
          <p:cNvSpPr/>
          <p:nvPr/>
        </p:nvSpPr>
        <p:spPr>
          <a:xfrm>
            <a:off x="1981200" y="1514475"/>
            <a:ext cx="1598613" cy="2714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 dirty="0">
                <a:solidFill>
                  <a:srgbClr val="000000"/>
                </a:solidFill>
                <a:latin typeface="Comic Sans MS" pitchFamily="66" charset="0"/>
              </a:rPr>
              <a:t>Bolí ma</a:t>
            </a:r>
            <a:endParaRPr lang="sk-SK" dirty="0"/>
          </a:p>
        </p:txBody>
      </p:sp>
      <p:pic>
        <p:nvPicPr>
          <p:cNvPr id="40985" name="Picture 3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86675" y="1797050"/>
            <a:ext cx="847725" cy="84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6" name="Picture 3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53138" y="4487863"/>
            <a:ext cx="777875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7" name="Picture 3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702550" y="3178175"/>
            <a:ext cx="831850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8" name="Picture 4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940425" y="3194050"/>
            <a:ext cx="844550" cy="84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9" name="Picture 4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355850" y="4495800"/>
            <a:ext cx="879475" cy="87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0" name="Picture 5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867400" y="1790700"/>
            <a:ext cx="920750" cy="92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" name="CustomShape 30"/>
          <p:cNvSpPr/>
          <p:nvPr/>
        </p:nvSpPr>
        <p:spPr>
          <a:xfrm>
            <a:off x="5562600" y="29178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Je mi zle</a:t>
            </a:r>
            <a:endParaRPr lang="sk-SK"/>
          </a:p>
        </p:txBody>
      </p:sp>
      <p:pic>
        <p:nvPicPr>
          <p:cNvPr id="40992" name="Picture 54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591050" y="2193925"/>
            <a:ext cx="422275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3" name="Picture 55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876800" y="1927225"/>
            <a:ext cx="412750" cy="41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4" name="Picture 56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391025" y="1882775"/>
            <a:ext cx="409575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5" name="Picture 57"/>
          <p:cNvPicPr>
            <a:picLocks noChangeAspect="1" noChangeArrowheads="1"/>
          </p:cNvPicPr>
          <p:nvPr/>
        </p:nvPicPr>
        <p:blipFill>
          <a:blip r:embed="rId14" cstate="print"/>
          <a:srcRect r="45506"/>
          <a:stretch>
            <a:fillRect/>
          </a:stretch>
        </p:blipFill>
        <p:spPr bwMode="auto">
          <a:xfrm>
            <a:off x="3852863" y="1677988"/>
            <a:ext cx="541337" cy="96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60" name="CustomShape 31"/>
          <p:cNvSpPr/>
          <p:nvPr/>
        </p:nvSpPr>
        <p:spPr>
          <a:xfrm>
            <a:off x="5562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hlava</a:t>
            </a:r>
            <a:endParaRPr lang="sk-SK"/>
          </a:p>
        </p:txBody>
      </p:sp>
      <p:sp>
        <p:nvSpPr>
          <p:cNvPr id="2361" name="CustomShape 32"/>
          <p:cNvSpPr/>
          <p:nvPr/>
        </p:nvSpPr>
        <p:spPr>
          <a:xfrm>
            <a:off x="37719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500">
                <a:solidFill>
                  <a:srgbClr val="000000"/>
                </a:solidFill>
                <a:latin typeface="Comic Sans MS" pitchFamily="66" charset="0"/>
              </a:rPr>
              <a:t>Cítim</a:t>
            </a:r>
            <a:endParaRPr lang="sk-SK" sz="1500"/>
          </a:p>
        </p:txBody>
      </p:sp>
      <p:sp>
        <p:nvSpPr>
          <p:cNvPr id="2362" name="CustomShape 33"/>
          <p:cNvSpPr/>
          <p:nvPr/>
        </p:nvSpPr>
        <p:spPr>
          <a:xfrm>
            <a:off x="1981200" y="28622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ucho</a:t>
            </a:r>
            <a:endParaRPr lang="sk-SK"/>
          </a:p>
        </p:txBody>
      </p:sp>
      <p:sp>
        <p:nvSpPr>
          <p:cNvPr id="2363" name="CustomShape 34"/>
          <p:cNvSpPr/>
          <p:nvPr/>
        </p:nvSpPr>
        <p:spPr>
          <a:xfrm>
            <a:off x="1981200" y="41783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Mám nádchu</a:t>
            </a:r>
            <a:endParaRPr lang="sk-SK"/>
          </a:p>
        </p:txBody>
      </p:sp>
      <p:sp>
        <p:nvSpPr>
          <p:cNvPr id="2364" name="CustomShape 35"/>
          <p:cNvSpPr/>
          <p:nvPr/>
        </p:nvSpPr>
        <p:spPr>
          <a:xfrm>
            <a:off x="55626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Svrbí ma</a:t>
            </a:r>
            <a:endParaRPr lang="sk-SK"/>
          </a:p>
        </p:txBody>
      </p:sp>
      <p:sp>
        <p:nvSpPr>
          <p:cNvPr id="2365" name="CustomShape 36"/>
          <p:cNvSpPr/>
          <p:nvPr/>
        </p:nvSpPr>
        <p:spPr>
          <a:xfrm>
            <a:off x="152400" y="41910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chrbát</a:t>
            </a:r>
            <a:endParaRPr lang="sk-SK"/>
          </a:p>
        </p:txBody>
      </p:sp>
      <p:sp>
        <p:nvSpPr>
          <p:cNvPr id="2366" name="CustomShape 37"/>
          <p:cNvSpPr/>
          <p:nvPr/>
        </p:nvSpPr>
        <p:spPr>
          <a:xfrm>
            <a:off x="152400" y="55292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brucho</a:t>
            </a:r>
            <a:endParaRPr lang="sk-SK"/>
          </a:p>
        </p:txBody>
      </p:sp>
      <p:sp>
        <p:nvSpPr>
          <p:cNvPr id="2367" name="CustomShape 38"/>
          <p:cNvSpPr/>
          <p:nvPr/>
        </p:nvSpPr>
        <p:spPr>
          <a:xfrm>
            <a:off x="152400" y="41910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 </a:t>
            </a:r>
            <a:endParaRPr lang="sk-SK"/>
          </a:p>
        </p:txBody>
      </p:sp>
      <p:sp>
        <p:nvSpPr>
          <p:cNvPr id="2368" name="CustomShape 39"/>
          <p:cNvSpPr/>
          <p:nvPr/>
        </p:nvSpPr>
        <p:spPr>
          <a:xfrm>
            <a:off x="7340600" y="2874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zuby</a:t>
            </a:r>
            <a:endParaRPr lang="sk-SK"/>
          </a:p>
        </p:txBody>
      </p:sp>
      <p:pic>
        <p:nvPicPr>
          <p:cNvPr id="41005" name="Picture 90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12763" y="5770563"/>
            <a:ext cx="93345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6" name="Picture 95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12763" y="4419600"/>
            <a:ext cx="9144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74" name="CustomShape 40"/>
          <p:cNvSpPr/>
          <p:nvPr/>
        </p:nvSpPr>
        <p:spPr>
          <a:xfrm>
            <a:off x="152400" y="2874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hrudník</a:t>
            </a:r>
            <a:endParaRPr lang="sk-SK"/>
          </a:p>
        </p:txBody>
      </p:sp>
      <p:sp>
        <p:nvSpPr>
          <p:cNvPr id="2375" name="CustomShape 41"/>
          <p:cNvSpPr/>
          <p:nvPr/>
        </p:nvSpPr>
        <p:spPr>
          <a:xfrm>
            <a:off x="7340600" y="151447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au</a:t>
            </a:r>
            <a:endParaRPr lang="sk-SK"/>
          </a:p>
        </p:txBody>
      </p:sp>
      <p:sp>
        <p:nvSpPr>
          <p:cNvPr id="2376" name="CustomShape 42"/>
          <p:cNvSpPr/>
          <p:nvPr/>
        </p:nvSpPr>
        <p:spPr>
          <a:xfrm>
            <a:off x="3771900" y="55292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kŕč</a:t>
            </a:r>
            <a:endParaRPr lang="sk-SK"/>
          </a:p>
        </p:txBody>
      </p:sp>
      <p:sp>
        <p:nvSpPr>
          <p:cNvPr id="2377" name="CustomShape 43"/>
          <p:cNvSpPr/>
          <p:nvPr/>
        </p:nvSpPr>
        <p:spPr>
          <a:xfrm>
            <a:off x="1981200" y="55626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hrdlo</a:t>
            </a:r>
            <a:endParaRPr lang="sk-SK"/>
          </a:p>
        </p:txBody>
      </p:sp>
      <p:sp>
        <p:nvSpPr>
          <p:cNvPr id="2383" name="CustomShape 49"/>
          <p:cNvSpPr/>
          <p:nvPr/>
        </p:nvSpPr>
        <p:spPr>
          <a:xfrm>
            <a:off x="1979613" y="274638"/>
            <a:ext cx="3240087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012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5183187" cy="1244600"/>
          </a:xfrm>
        </p:spPr>
        <p:txBody>
          <a:bodyPr/>
          <a:lstStyle/>
          <a:p>
            <a:pPr eaLnBrk="1" hangingPunct="1"/>
            <a:r>
              <a:rPr lang="sk-SK" smtClean="0"/>
              <a:t>Nie je mi dobre</a:t>
            </a:r>
            <a:endParaRPr lang="en-US" smtClean="0"/>
          </a:p>
        </p:txBody>
      </p:sp>
      <p:pic>
        <p:nvPicPr>
          <p:cNvPr id="41013" name="Picture 3"/>
          <p:cNvPicPr>
            <a:picLocks noChangeAspect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2271713" y="1677988"/>
            <a:ext cx="1116012" cy="106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" name="CustomShape 27"/>
          <p:cNvSpPr/>
          <p:nvPr/>
        </p:nvSpPr>
        <p:spPr>
          <a:xfrm>
            <a:off x="7340600" y="5541963"/>
            <a:ext cx="1598613" cy="1163637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itchFamily="34" charset="0"/>
              </a:rPr>
              <a:t>C</a:t>
            </a:r>
            <a:endParaRPr lang="sk-SK"/>
          </a:p>
        </p:txBody>
      </p:sp>
      <p:pic>
        <p:nvPicPr>
          <p:cNvPr id="41015" name="Picture 7"/>
          <p:cNvPicPr>
            <a:picLocks noChangeAspect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487363" y="3084513"/>
            <a:ext cx="903287" cy="90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6" name="Picture 8"/>
          <p:cNvPicPr>
            <a:picLocks noChangeAspect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2289175" y="3135313"/>
            <a:ext cx="9810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7" name="Picture 9"/>
          <p:cNvPicPr>
            <a:picLocks noChangeAspect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2419350" y="5821363"/>
            <a:ext cx="944563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8" name="Picture 10"/>
          <p:cNvPicPr>
            <a:picLocks noChangeAspect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4067175" y="5849938"/>
            <a:ext cx="896938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66" name="CustomShape 22"/>
          <p:cNvSpPr/>
          <p:nvPr/>
        </p:nvSpPr>
        <p:spPr>
          <a:xfrm>
            <a:off x="258792" y="223838"/>
            <a:ext cx="1365221" cy="292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sp>
        <p:nvSpPr>
          <p:cNvPr id="68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41024" name="Picture 70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" name="Picture 69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457200" y="515938"/>
            <a:ext cx="990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CustomShape 1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5" name="CustomShape 2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6" name="CustomShape 3"/>
          <p:cNvSpPr/>
          <p:nvPr/>
        </p:nvSpPr>
        <p:spPr>
          <a:xfrm>
            <a:off x="152400" y="4191000"/>
            <a:ext cx="1598613" cy="12192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7" name="CustomShape 4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8" name="CustomShape 5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9" name="CustomShape 6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0" name="CustomShape 7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1" name="CustomShape 8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/>
          </a:p>
        </p:txBody>
      </p:sp>
      <p:sp>
        <p:nvSpPr>
          <p:cNvPr id="2392" name="CustomShape 9"/>
          <p:cNvSpPr/>
          <p:nvPr/>
        </p:nvSpPr>
        <p:spPr>
          <a:xfrm>
            <a:off x="5562600" y="4195763"/>
            <a:ext cx="1600200" cy="1163637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3" name="CustomShape 10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/>
          </a:p>
        </p:txBody>
      </p:sp>
      <p:sp>
        <p:nvSpPr>
          <p:cNvPr id="2394" name="CustomShape 11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5" name="CustomShape 12"/>
          <p:cNvSpPr/>
          <p:nvPr/>
        </p:nvSpPr>
        <p:spPr>
          <a:xfrm>
            <a:off x="7339013" y="4179888"/>
            <a:ext cx="1600200" cy="1163637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/>
          </a:p>
        </p:txBody>
      </p:sp>
      <p:sp>
        <p:nvSpPr>
          <p:cNvPr id="2396" name="CustomShape 13"/>
          <p:cNvSpPr/>
          <p:nvPr/>
        </p:nvSpPr>
        <p:spPr>
          <a:xfrm>
            <a:off x="7340600" y="2854325"/>
            <a:ext cx="1600200" cy="1163638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/>
          </a:p>
        </p:txBody>
      </p:sp>
      <p:sp>
        <p:nvSpPr>
          <p:cNvPr id="2397" name="CustomShape 14"/>
          <p:cNvSpPr/>
          <p:nvPr/>
        </p:nvSpPr>
        <p:spPr>
          <a:xfrm>
            <a:off x="7340600" y="1503363"/>
            <a:ext cx="1600200" cy="1163637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/>
          </a:p>
        </p:txBody>
      </p:sp>
      <p:sp>
        <p:nvSpPr>
          <p:cNvPr id="2398" name="CustomShape 15">
            <a:hlinkClick r:id="rId3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02" name="CustomShape 19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sp>
        <p:nvSpPr>
          <p:cNvPr id="2404" name="CustomShape 21"/>
          <p:cNvSpPr/>
          <p:nvPr/>
        </p:nvSpPr>
        <p:spPr>
          <a:xfrm>
            <a:off x="19812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Position words</a:t>
            </a:r>
            <a:endParaRPr lang="sk-SK"/>
          </a:p>
        </p:txBody>
      </p:sp>
      <p:sp>
        <p:nvSpPr>
          <p:cNvPr id="2405" name="CustomShape 22"/>
          <p:cNvSpPr/>
          <p:nvPr/>
        </p:nvSpPr>
        <p:spPr>
          <a:xfrm>
            <a:off x="152400" y="2874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všetko</a:t>
            </a:r>
            <a:endParaRPr lang="sk-SK"/>
          </a:p>
        </p:txBody>
      </p:sp>
      <p:sp>
        <p:nvSpPr>
          <p:cNvPr id="2406" name="CustomShape 23"/>
          <p:cNvSpPr/>
          <p:nvPr/>
        </p:nvSpPr>
        <p:spPr>
          <a:xfrm>
            <a:off x="152400" y="41910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žiaden</a:t>
            </a:r>
            <a:endParaRPr lang="sk-SK"/>
          </a:p>
        </p:txBody>
      </p:sp>
      <p:sp>
        <p:nvSpPr>
          <p:cNvPr id="2407" name="CustomShape 24"/>
          <p:cNvSpPr/>
          <p:nvPr/>
        </p:nvSpPr>
        <p:spPr>
          <a:xfrm>
            <a:off x="3771900" y="28543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tamto</a:t>
            </a:r>
            <a:endParaRPr lang="sk-SK"/>
          </a:p>
        </p:txBody>
      </p:sp>
      <p:sp>
        <p:nvSpPr>
          <p:cNvPr id="2408" name="CustomShape 25"/>
          <p:cNvSpPr/>
          <p:nvPr/>
        </p:nvSpPr>
        <p:spPr>
          <a:xfrm>
            <a:off x="1993900" y="2859088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toto</a:t>
            </a:r>
            <a:endParaRPr lang="sk-SK"/>
          </a:p>
        </p:txBody>
      </p:sp>
      <p:sp>
        <p:nvSpPr>
          <p:cNvPr id="2409" name="CustomShape 26"/>
          <p:cNvSpPr/>
          <p:nvPr/>
        </p:nvSpPr>
        <p:spPr>
          <a:xfrm>
            <a:off x="3771900" y="4170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z</a:t>
            </a:r>
            <a:endParaRPr lang="sk-SK"/>
          </a:p>
        </p:txBody>
      </p:sp>
      <p:sp>
        <p:nvSpPr>
          <p:cNvPr id="2410" name="CustomShape 27"/>
          <p:cNvSpPr/>
          <p:nvPr/>
        </p:nvSpPr>
        <p:spPr>
          <a:xfrm>
            <a:off x="7340600" y="55626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Delete Word</a:t>
            </a:r>
            <a:endParaRPr lang="sk-SK"/>
          </a:p>
        </p:txBody>
      </p:sp>
      <p:sp>
        <p:nvSpPr>
          <p:cNvPr id="2411" name="CustomShape 28"/>
          <p:cNvSpPr/>
          <p:nvPr/>
        </p:nvSpPr>
        <p:spPr>
          <a:xfrm>
            <a:off x="152400" y="5768975"/>
            <a:ext cx="1598613" cy="7000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4000" b="1">
                <a:solidFill>
                  <a:srgbClr val="000000"/>
                </a:solidFill>
                <a:latin typeface="Comic Sans MS" pitchFamily="66" charset="0"/>
              </a:rPr>
              <a:t>Clear</a:t>
            </a:r>
            <a:endParaRPr lang="sk-SK"/>
          </a:p>
        </p:txBody>
      </p:sp>
      <p:sp>
        <p:nvSpPr>
          <p:cNvPr id="2414" name="CustomShape 29"/>
          <p:cNvSpPr/>
          <p:nvPr/>
        </p:nvSpPr>
        <p:spPr>
          <a:xfrm>
            <a:off x="7340600" y="5541963"/>
            <a:ext cx="1598613" cy="1163637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2011" name="Picture 91"/>
          <p:cNvPicPr>
            <a:picLocks noChangeAspect="1" noChangeArrowheads="1"/>
          </p:cNvPicPr>
          <p:nvPr/>
        </p:nvPicPr>
        <p:blipFill>
          <a:blip r:embed="rId4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16" name="CustomShape 30"/>
          <p:cNvSpPr/>
          <p:nvPr/>
        </p:nvSpPr>
        <p:spPr>
          <a:xfrm>
            <a:off x="1981200" y="5541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</a:t>
            </a:r>
            <a:endParaRPr lang="sk-SK"/>
          </a:p>
        </p:txBody>
      </p:sp>
      <p:pic>
        <p:nvPicPr>
          <p:cNvPr id="42013" name="Picture 6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62200" y="5845175"/>
            <a:ext cx="935038" cy="93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18" name="CustomShape 31"/>
          <p:cNvSpPr/>
          <p:nvPr/>
        </p:nvSpPr>
        <p:spPr>
          <a:xfrm>
            <a:off x="3771900" y="5562600"/>
            <a:ext cx="1600200" cy="1163638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19" name="CustomShape 32"/>
          <p:cNvSpPr/>
          <p:nvPr/>
        </p:nvSpPr>
        <p:spPr>
          <a:xfrm>
            <a:off x="3771900" y="5541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a</a:t>
            </a:r>
            <a:endParaRPr lang="sk-SK"/>
          </a:p>
        </p:txBody>
      </p:sp>
      <p:sp>
        <p:nvSpPr>
          <p:cNvPr id="2421" name="CustomShape 34"/>
          <p:cNvSpPr/>
          <p:nvPr/>
        </p:nvSpPr>
        <p:spPr>
          <a:xfrm>
            <a:off x="152400" y="5562600"/>
            <a:ext cx="1598613" cy="1163638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22" name="CustomShape 35"/>
          <p:cNvSpPr/>
          <p:nvPr/>
        </p:nvSpPr>
        <p:spPr>
          <a:xfrm>
            <a:off x="127000" y="55626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niektorý</a:t>
            </a:r>
            <a:endParaRPr lang="sk-SK"/>
          </a:p>
        </p:txBody>
      </p:sp>
      <p:sp>
        <p:nvSpPr>
          <p:cNvPr id="2423" name="CustomShape 36">
            <a:hlinkClick r:id="rId6" action="ppaction://hlinksldjump"/>
          </p:cNvPr>
          <p:cNvSpPr/>
          <p:nvPr/>
        </p:nvSpPr>
        <p:spPr>
          <a:xfrm>
            <a:off x="19812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2019" name="Picture 11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63800" y="1974850"/>
            <a:ext cx="615950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25" name="CustomShape 37"/>
          <p:cNvSpPr/>
          <p:nvPr/>
        </p:nvSpPr>
        <p:spPr>
          <a:xfrm>
            <a:off x="1955800" y="1503363"/>
            <a:ext cx="1600200" cy="4714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2000">
                <a:solidFill>
                  <a:srgbClr val="000000"/>
                </a:solidFill>
                <a:latin typeface="Comic Sans MS" pitchFamily="66" charset="0"/>
              </a:rPr>
              <a:t>Poloha</a:t>
            </a:r>
            <a:endParaRPr lang="sk-SK" sz="2000"/>
          </a:p>
        </p:txBody>
      </p:sp>
      <p:pic>
        <p:nvPicPr>
          <p:cNvPr id="42021" name="Picture 11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9600" y="3200400"/>
            <a:ext cx="684213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022" name="Picture 11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66700" y="4510088"/>
            <a:ext cx="49530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023" name="Picture 11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38150" y="6057900"/>
            <a:ext cx="4953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29" name="CustomShape 38"/>
          <p:cNvSpPr/>
          <p:nvPr/>
        </p:nvSpPr>
        <p:spPr>
          <a:xfrm>
            <a:off x="533400" y="3194050"/>
            <a:ext cx="838200" cy="69850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0" name="CustomShape 39"/>
          <p:cNvSpPr/>
          <p:nvPr/>
        </p:nvSpPr>
        <p:spPr>
          <a:xfrm>
            <a:off x="762000" y="4529138"/>
            <a:ext cx="838200" cy="69850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1" name="CustomShape 40"/>
          <p:cNvSpPr/>
          <p:nvPr/>
        </p:nvSpPr>
        <p:spPr>
          <a:xfrm>
            <a:off x="685800" y="5853113"/>
            <a:ext cx="836613" cy="69850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3" name="CustomShape 42"/>
          <p:cNvSpPr/>
          <p:nvPr/>
        </p:nvSpPr>
        <p:spPr>
          <a:xfrm rot="10800000" flipV="1">
            <a:off x="6018213" y="4481513"/>
            <a:ext cx="387350" cy="2794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36" name="CustomShape 45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7" name="CustomShape 46"/>
          <p:cNvSpPr/>
          <p:nvPr/>
        </p:nvSpPr>
        <p:spPr>
          <a:xfrm>
            <a:off x="19812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do</a:t>
            </a:r>
            <a:endParaRPr lang="sk-SK"/>
          </a:p>
        </p:txBody>
      </p:sp>
      <p:pic>
        <p:nvPicPr>
          <p:cNvPr id="42030" name="Picture 12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362200" y="4365625"/>
            <a:ext cx="968375" cy="96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031" name="Picture 126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178300" y="4483100"/>
            <a:ext cx="850900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40" name="CustomShape 47"/>
          <p:cNvSpPr/>
          <p:nvPr/>
        </p:nvSpPr>
        <p:spPr>
          <a:xfrm>
            <a:off x="5562600" y="14827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preč</a:t>
            </a:r>
            <a:endParaRPr lang="sk-SK"/>
          </a:p>
        </p:txBody>
      </p:sp>
      <p:sp>
        <p:nvSpPr>
          <p:cNvPr id="2441" name="CustomShape 48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42" name="CustomShape 49"/>
          <p:cNvSpPr/>
          <p:nvPr/>
        </p:nvSpPr>
        <p:spPr>
          <a:xfrm>
            <a:off x="37719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zábava</a:t>
            </a:r>
            <a:endParaRPr lang="sk-SK"/>
          </a:p>
        </p:txBody>
      </p:sp>
      <p:pic>
        <p:nvPicPr>
          <p:cNvPr id="42035" name="Picture 128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140200" y="1797050"/>
            <a:ext cx="812800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036" name="Picture 129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038850" y="1752600"/>
            <a:ext cx="819150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45" name="CustomShape 50"/>
          <p:cNvSpPr/>
          <p:nvPr/>
        </p:nvSpPr>
        <p:spPr>
          <a:xfrm>
            <a:off x="5562600" y="5541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na</a:t>
            </a:r>
            <a:endParaRPr lang="sk-SK"/>
          </a:p>
        </p:txBody>
      </p:sp>
      <p:sp>
        <p:nvSpPr>
          <p:cNvPr id="2446" name="CustomShape 51"/>
          <p:cNvSpPr/>
          <p:nvPr/>
        </p:nvSpPr>
        <p:spPr>
          <a:xfrm>
            <a:off x="7340600" y="55245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ten</a:t>
            </a:r>
            <a:endParaRPr lang="sk-SK"/>
          </a:p>
        </p:txBody>
      </p:sp>
      <p:sp>
        <p:nvSpPr>
          <p:cNvPr id="2448" name="CustomShape 53"/>
          <p:cNvSpPr/>
          <p:nvPr/>
        </p:nvSpPr>
        <p:spPr>
          <a:xfrm>
            <a:off x="5562600" y="41957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o</a:t>
            </a:r>
            <a:endParaRPr lang="sk-SK"/>
          </a:p>
        </p:txBody>
      </p:sp>
      <p:pic>
        <p:nvPicPr>
          <p:cNvPr id="42040" name="Picture 94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337300" y="4529138"/>
            <a:ext cx="520700" cy="52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041" name="Picture 95"/>
          <p:cNvPicPr>
            <a:picLocks noChangeAspect="1" noChangeArrowheads="1"/>
          </p:cNvPicPr>
          <p:nvPr/>
        </p:nvPicPr>
        <p:blipFill>
          <a:blip r:embed="rId15" cstate="print"/>
          <a:srcRect r="4855" b="20436"/>
          <a:stretch>
            <a:fillRect/>
          </a:stretch>
        </p:blipFill>
        <p:spPr bwMode="auto">
          <a:xfrm>
            <a:off x="5653088" y="4559300"/>
            <a:ext cx="898525" cy="75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042" name="Title 2"/>
          <p:cNvSpPr>
            <a:spLocks noGrp="1"/>
          </p:cNvSpPr>
          <p:nvPr>
            <p:ph type="title"/>
          </p:nvPr>
        </p:nvSpPr>
        <p:spPr>
          <a:xfrm>
            <a:off x="1979613" y="223838"/>
            <a:ext cx="5183187" cy="1244600"/>
          </a:xfrm>
        </p:spPr>
        <p:txBody>
          <a:bodyPr/>
          <a:lstStyle/>
          <a:p>
            <a:pPr eaLnBrk="1" hangingPunct="1"/>
            <a:r>
              <a:rPr lang="sk-SK" smtClean="0"/>
              <a:t>Poloha</a:t>
            </a:r>
            <a:endParaRPr lang="en-US" smtClean="0"/>
          </a:p>
        </p:txBody>
      </p:sp>
      <p:pic>
        <p:nvPicPr>
          <p:cNvPr id="42043" name="Picture 1"/>
          <p:cNvPicPr>
            <a:picLocks noChangeAspect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601913" y="3119438"/>
            <a:ext cx="452437" cy="86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044" name="Picture 3"/>
          <p:cNvPicPr>
            <a:picLocks noChangeAspect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3906838" y="3133725"/>
            <a:ext cx="639762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045" name="Picture 4"/>
          <p:cNvPicPr>
            <a:picLocks noChangeAspect="1"/>
          </p:cNvPicPr>
          <p:nvPr/>
        </p:nvPicPr>
        <p:blipFill>
          <a:blip r:embed="rId18" cstate="print"/>
          <a:srcRect l="10500" t="17194" r="18712" b="28304"/>
          <a:stretch>
            <a:fillRect/>
          </a:stretch>
        </p:blipFill>
        <p:spPr bwMode="auto">
          <a:xfrm>
            <a:off x="4156075" y="5913438"/>
            <a:ext cx="801688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046" name="Picture 6"/>
          <p:cNvPicPr>
            <a:picLocks noChangeAspect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5983288" y="3040063"/>
            <a:ext cx="758825" cy="833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047" name="Picture 7"/>
          <p:cNvPicPr>
            <a:picLocks noChangeAspect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7519988" y="3186113"/>
            <a:ext cx="1279525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048" name="Picture 9"/>
          <p:cNvPicPr>
            <a:picLocks noChangeAspect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800975" y="1749425"/>
            <a:ext cx="6286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049" name="Picture 10"/>
          <p:cNvPicPr>
            <a:picLocks noChangeAspect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7540625" y="4318000"/>
            <a:ext cx="1136650" cy="90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050" name="Picture 5"/>
          <p:cNvPicPr>
            <a:picLocks noChangeAspect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7732713" y="5845175"/>
            <a:ext cx="804862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75" name="CustomShape 22"/>
          <p:cNvSpPr/>
          <p:nvPr/>
        </p:nvSpPr>
        <p:spPr>
          <a:xfrm>
            <a:off x="266701" y="223838"/>
            <a:ext cx="1333500" cy="292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sp>
        <p:nvSpPr>
          <p:cNvPr id="77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42056" name="Picture 70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057" name="Rectangle 75"/>
          <p:cNvSpPr>
            <a:spLocks noChangeArrowheads="1"/>
          </p:cNvSpPr>
          <p:nvPr/>
        </p:nvSpPr>
        <p:spPr bwMode="auto">
          <a:xfrm>
            <a:off x="5635625" y="2874963"/>
            <a:ext cx="1493838" cy="1106487"/>
          </a:xfrm>
          <a:prstGeom prst="rect">
            <a:avLst/>
          </a:prstGeom>
          <a:solidFill>
            <a:srgbClr val="D6009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spcAft>
                <a:spcPts val="1000"/>
              </a:spcAft>
            </a:pPr>
            <a:r>
              <a:rPr lang="sk-SK" altLang="ja-JP" sz="3500" b="1">
                <a:latin typeface="Comic Sans MS" pitchFamily="66" charset="0"/>
                <a:ea typeface="MS Mincho" pitchFamily="49" charset="-128"/>
              </a:rPr>
              <a:t>je</a:t>
            </a:r>
            <a:endParaRPr lang="sk-SK" sz="3500"/>
          </a:p>
        </p:txBody>
      </p:sp>
      <p:sp>
        <p:nvSpPr>
          <p:cNvPr id="42058" name="Rectangle 75"/>
          <p:cNvSpPr>
            <a:spLocks noChangeArrowheads="1"/>
          </p:cNvSpPr>
          <p:nvPr/>
        </p:nvSpPr>
        <p:spPr bwMode="auto">
          <a:xfrm>
            <a:off x="7408863" y="2874963"/>
            <a:ext cx="1458912" cy="1106487"/>
          </a:xfrm>
          <a:prstGeom prst="rect">
            <a:avLst/>
          </a:prstGeom>
          <a:solidFill>
            <a:srgbClr val="D6009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spcAft>
                <a:spcPts val="1000"/>
              </a:spcAft>
            </a:pPr>
            <a:r>
              <a:rPr lang="sk-SK" altLang="ja-JP" sz="3500" b="1">
                <a:latin typeface="Comic Sans MS" pitchFamily="66" charset="0"/>
                <a:ea typeface="MS Mincho" pitchFamily="49" charset="-128"/>
              </a:rPr>
              <a:t>som</a:t>
            </a:r>
            <a:endParaRPr lang="sk-SK" sz="3500"/>
          </a:p>
        </p:txBody>
      </p:sp>
      <p:sp>
        <p:nvSpPr>
          <p:cNvPr id="42059" name="Rectangle 75"/>
          <p:cNvSpPr>
            <a:spLocks noChangeArrowheads="1"/>
          </p:cNvSpPr>
          <p:nvPr/>
        </p:nvSpPr>
        <p:spPr bwMode="auto">
          <a:xfrm>
            <a:off x="7408863" y="4195763"/>
            <a:ext cx="1458912" cy="1114425"/>
          </a:xfrm>
          <a:prstGeom prst="rect">
            <a:avLst/>
          </a:prstGeom>
          <a:solidFill>
            <a:srgbClr val="D6009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spcAft>
                <a:spcPts val="1000"/>
              </a:spcAft>
            </a:pPr>
            <a:r>
              <a:rPr lang="sk-SK" altLang="ja-JP" sz="3500" b="1">
                <a:latin typeface="Comic Sans MS" pitchFamily="66" charset="0"/>
                <a:ea typeface="MS Mincho" pitchFamily="49" charset="-128"/>
              </a:rPr>
              <a:t>byť</a:t>
            </a:r>
            <a:endParaRPr lang="sk-SK" sz="3500"/>
          </a:p>
        </p:txBody>
      </p:sp>
      <p:pic>
        <p:nvPicPr>
          <p:cNvPr id="42060" name="Picture 8"/>
          <p:cNvPicPr>
            <a:picLocks noChangeAspect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6070600" y="5857875"/>
            <a:ext cx="669925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" name="Picture 69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457200" y="515938"/>
            <a:ext cx="990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4"/>
          <p:cNvSpPr/>
          <p:nvPr/>
        </p:nvSpPr>
        <p:spPr>
          <a:xfrm>
            <a:off x="1955800" y="1503363"/>
            <a:ext cx="1600200" cy="116205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" name="CustomShape 40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3" name="CustomShape 41"/>
          <p:cNvSpPr/>
          <p:nvPr/>
        </p:nvSpPr>
        <p:spPr>
          <a:xfrm>
            <a:off x="5511800" y="417671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jesť</a:t>
            </a:r>
            <a:endParaRPr lang="sk-SK"/>
          </a:p>
        </p:txBody>
      </p:sp>
      <p:sp>
        <p:nvSpPr>
          <p:cNvPr id="205" name="CustomShape 2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" name="CustomShape 3"/>
          <p:cNvSpPr/>
          <p:nvPr/>
        </p:nvSpPr>
        <p:spPr>
          <a:xfrm>
            <a:off x="152400" y="2847975"/>
            <a:ext cx="1598613" cy="116205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" name="CustomShape 4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" name="CustomShape 5"/>
          <p:cNvSpPr/>
          <p:nvPr/>
        </p:nvSpPr>
        <p:spPr>
          <a:xfrm>
            <a:off x="160338" y="4203700"/>
            <a:ext cx="1598612" cy="1163638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" name="CustomShape 6"/>
          <p:cNvSpPr/>
          <p:nvPr/>
        </p:nvSpPr>
        <p:spPr>
          <a:xfrm>
            <a:off x="1955800" y="5541963"/>
            <a:ext cx="1600200" cy="1163637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" name="CustomShape 7"/>
          <p:cNvSpPr/>
          <p:nvPr/>
        </p:nvSpPr>
        <p:spPr>
          <a:xfrm>
            <a:off x="3763963" y="4194175"/>
            <a:ext cx="1600200" cy="116205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" name="CustomShape 8"/>
          <p:cNvSpPr/>
          <p:nvPr/>
        </p:nvSpPr>
        <p:spPr>
          <a:xfrm>
            <a:off x="3763963" y="5541963"/>
            <a:ext cx="1600200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" name="CustomShape 9"/>
          <p:cNvSpPr/>
          <p:nvPr/>
        </p:nvSpPr>
        <p:spPr>
          <a:xfrm>
            <a:off x="5562600" y="5562600"/>
            <a:ext cx="1600200" cy="1163638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" name="CustomShape 10"/>
          <p:cNvSpPr/>
          <p:nvPr/>
        </p:nvSpPr>
        <p:spPr>
          <a:xfrm>
            <a:off x="3771900" y="2862263"/>
            <a:ext cx="1600200" cy="116205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" name="CustomShape 11"/>
          <p:cNvSpPr/>
          <p:nvPr/>
        </p:nvSpPr>
        <p:spPr>
          <a:xfrm>
            <a:off x="1981200" y="4203700"/>
            <a:ext cx="1598613" cy="1163638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" name="CustomShape 12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6" name="CustomShape 13"/>
          <p:cNvSpPr/>
          <p:nvPr/>
        </p:nvSpPr>
        <p:spPr>
          <a:xfrm>
            <a:off x="7391400" y="4191000"/>
            <a:ext cx="1600200" cy="1163638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7" name="CustomShape 14"/>
          <p:cNvSpPr/>
          <p:nvPr/>
        </p:nvSpPr>
        <p:spPr>
          <a:xfrm>
            <a:off x="7391400" y="1506538"/>
            <a:ext cx="1600200" cy="1163637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8" name="CustomShape 15">
            <a:hlinkClick r:id="rId2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3" name="CustomShape 20"/>
          <p:cNvSpPr/>
          <p:nvPr/>
        </p:nvSpPr>
        <p:spPr>
          <a:xfrm>
            <a:off x="19812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Chutí mi to</a:t>
            </a:r>
            <a:endParaRPr lang="sk-SK"/>
          </a:p>
        </p:txBody>
      </p:sp>
      <p:sp>
        <p:nvSpPr>
          <p:cNvPr id="224" name="CustomShape 21"/>
          <p:cNvSpPr/>
          <p:nvPr/>
        </p:nvSpPr>
        <p:spPr>
          <a:xfrm>
            <a:off x="37719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Je to strašné</a:t>
            </a:r>
            <a:endParaRPr lang="sk-SK"/>
          </a:p>
        </p:txBody>
      </p:sp>
      <p:sp>
        <p:nvSpPr>
          <p:cNvPr id="225" name="CustomShape 22"/>
          <p:cNvSpPr/>
          <p:nvPr/>
        </p:nvSpPr>
        <p:spPr>
          <a:xfrm>
            <a:off x="5562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Je to ostré</a:t>
            </a:r>
            <a:endParaRPr lang="sk-SK"/>
          </a:p>
        </p:txBody>
      </p:sp>
      <p:sp>
        <p:nvSpPr>
          <p:cNvPr id="226" name="CustomShape 23"/>
          <p:cNvSpPr/>
          <p:nvPr/>
        </p:nvSpPr>
        <p:spPr>
          <a:xfrm>
            <a:off x="7340600" y="1503363"/>
            <a:ext cx="1598613" cy="5778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500">
                <a:solidFill>
                  <a:srgbClr val="000000"/>
                </a:solidFill>
                <a:latin typeface="Comic Sans MS" pitchFamily="66" charset="0"/>
              </a:rPr>
              <a:t>Nakrájať jedlo</a:t>
            </a:r>
            <a:endParaRPr lang="sk-SK" sz="1500"/>
          </a:p>
          <a:p>
            <a:pPr algn="ctr"/>
            <a:endParaRPr lang="sk-SK"/>
          </a:p>
        </p:txBody>
      </p:sp>
      <p:sp>
        <p:nvSpPr>
          <p:cNvPr id="227" name="CustomShape 24"/>
          <p:cNvSpPr/>
          <p:nvPr/>
        </p:nvSpPr>
        <p:spPr>
          <a:xfrm>
            <a:off x="7340600" y="28622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 </a:t>
            </a:r>
            <a:endParaRPr lang="sk-SK"/>
          </a:p>
        </p:txBody>
      </p:sp>
      <p:sp>
        <p:nvSpPr>
          <p:cNvPr id="228" name="CustomShape 25"/>
          <p:cNvSpPr/>
          <p:nvPr/>
        </p:nvSpPr>
        <p:spPr>
          <a:xfrm>
            <a:off x="152400" y="5768975"/>
            <a:ext cx="1598613" cy="7000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4000" b="1">
                <a:solidFill>
                  <a:srgbClr val="000000"/>
                </a:solidFill>
                <a:latin typeface="Comic Sans MS" pitchFamily="66" charset="0"/>
              </a:rPr>
              <a:t>Clear</a:t>
            </a:r>
            <a:endParaRPr lang="sk-SK"/>
          </a:p>
        </p:txBody>
      </p:sp>
      <p:sp>
        <p:nvSpPr>
          <p:cNvPr id="231" name="CustomShape 26"/>
          <p:cNvSpPr/>
          <p:nvPr/>
        </p:nvSpPr>
        <p:spPr>
          <a:xfrm>
            <a:off x="1524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pic>
        <p:nvPicPr>
          <p:cNvPr id="6170" name="Picture 72"/>
          <p:cNvPicPr>
            <a:picLocks noChangeAspect="1" noChangeArrowheads="1"/>
          </p:cNvPicPr>
          <p:nvPr/>
        </p:nvPicPr>
        <p:blipFill>
          <a:blip r:embed="rId3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3" name="CustomShape 27"/>
          <p:cNvSpPr/>
          <p:nvPr/>
        </p:nvSpPr>
        <p:spPr>
          <a:xfrm>
            <a:off x="7391400" y="2874963"/>
            <a:ext cx="1600200" cy="1163637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4" name="CustomShape 28"/>
          <p:cNvSpPr/>
          <p:nvPr/>
        </p:nvSpPr>
        <p:spPr>
          <a:xfrm>
            <a:off x="152400" y="5562600"/>
            <a:ext cx="1598613" cy="1163638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5" name="CustomShape 29"/>
          <p:cNvSpPr/>
          <p:nvPr/>
        </p:nvSpPr>
        <p:spPr>
          <a:xfrm>
            <a:off x="73406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 </a:t>
            </a:r>
            <a:endParaRPr lang="sk-SK"/>
          </a:p>
        </p:txBody>
      </p:sp>
      <p:sp>
        <p:nvSpPr>
          <p:cNvPr id="236" name="CustomShape 30"/>
          <p:cNvSpPr/>
          <p:nvPr/>
        </p:nvSpPr>
        <p:spPr>
          <a:xfrm>
            <a:off x="1957388" y="4267200"/>
            <a:ext cx="1598612" cy="3381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Čo robíš?</a:t>
            </a:r>
            <a:endParaRPr lang="sk-SK"/>
          </a:p>
        </p:txBody>
      </p:sp>
      <p:sp>
        <p:nvSpPr>
          <p:cNvPr id="237" name="CustomShape 31"/>
          <p:cNvSpPr/>
          <p:nvPr/>
        </p:nvSpPr>
        <p:spPr>
          <a:xfrm>
            <a:off x="3771900" y="28622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utrieť sa</a:t>
            </a:r>
            <a:endParaRPr lang="sk-SK"/>
          </a:p>
        </p:txBody>
      </p:sp>
      <p:sp>
        <p:nvSpPr>
          <p:cNvPr id="239" name="CustomShape 33"/>
          <p:cNvSpPr/>
          <p:nvPr/>
        </p:nvSpPr>
        <p:spPr>
          <a:xfrm>
            <a:off x="3763963" y="4191000"/>
            <a:ext cx="1600200" cy="2730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Mám dosť</a:t>
            </a:r>
            <a:endParaRPr lang="sk-SK"/>
          </a:p>
        </p:txBody>
      </p:sp>
      <p:sp>
        <p:nvSpPr>
          <p:cNvPr id="240" name="CustomShape 34"/>
          <p:cNvSpPr/>
          <p:nvPr/>
        </p:nvSpPr>
        <p:spPr>
          <a:xfrm>
            <a:off x="160338" y="4221163"/>
            <a:ext cx="1598612" cy="2730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Čo je na večeru?</a:t>
            </a:r>
            <a:endParaRPr lang="sk-SK"/>
          </a:p>
        </p:txBody>
      </p:sp>
      <p:sp>
        <p:nvSpPr>
          <p:cNvPr id="241" name="CustomShape 35"/>
          <p:cNvSpPr/>
          <p:nvPr/>
        </p:nvSpPr>
        <p:spPr>
          <a:xfrm>
            <a:off x="1981200" y="2909888"/>
            <a:ext cx="1598613" cy="2714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Môžem sa napiť?</a:t>
            </a:r>
            <a:endParaRPr lang="sk-SK"/>
          </a:p>
        </p:txBody>
      </p:sp>
      <p:sp>
        <p:nvSpPr>
          <p:cNvPr id="242" name="CustomShape 36"/>
          <p:cNvSpPr/>
          <p:nvPr/>
        </p:nvSpPr>
        <p:spPr>
          <a:xfrm>
            <a:off x="152400" y="2874963"/>
            <a:ext cx="1598613" cy="4556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Môžem si dať viac</a:t>
            </a:r>
            <a:r>
              <a:rPr lang="en-US" sz="1200">
                <a:solidFill>
                  <a:srgbClr val="000000"/>
                </a:solidFill>
                <a:latin typeface="Comic Sans MS" pitchFamily="66" charset="0"/>
              </a:rPr>
              <a:t>?</a:t>
            </a:r>
            <a:endParaRPr lang="sk-SK"/>
          </a:p>
        </p:txBody>
      </p:sp>
      <p:sp>
        <p:nvSpPr>
          <p:cNvPr id="243" name="CustomShape 37"/>
          <p:cNvSpPr/>
          <p:nvPr/>
        </p:nvSpPr>
        <p:spPr>
          <a:xfrm>
            <a:off x="1955800" y="5541963"/>
            <a:ext cx="1600200" cy="3032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Je to príliš studené</a:t>
            </a:r>
            <a:endParaRPr lang="sk-SK" sz="1200"/>
          </a:p>
        </p:txBody>
      </p:sp>
      <p:sp>
        <p:nvSpPr>
          <p:cNvPr id="244" name="CustomShape 38"/>
          <p:cNvSpPr/>
          <p:nvPr/>
        </p:nvSpPr>
        <p:spPr>
          <a:xfrm>
            <a:off x="152400" y="5541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300">
                <a:solidFill>
                  <a:srgbClr val="000000"/>
                </a:solidFill>
                <a:latin typeface="Comic Sans MS" pitchFamily="66" charset="0"/>
              </a:rPr>
              <a:t>Je to príliš horúce</a:t>
            </a:r>
            <a:endParaRPr lang="sk-SK" sz="1300"/>
          </a:p>
        </p:txBody>
      </p:sp>
      <p:sp>
        <p:nvSpPr>
          <p:cNvPr id="245" name="CustomShape 39"/>
          <p:cNvSpPr/>
          <p:nvPr/>
        </p:nvSpPr>
        <p:spPr>
          <a:xfrm>
            <a:off x="73152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piť</a:t>
            </a:r>
            <a:endParaRPr lang="sk-SK"/>
          </a:p>
        </p:txBody>
      </p:sp>
      <p:pic>
        <p:nvPicPr>
          <p:cNvPr id="6183" name="Picture 7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16400" y="1778000"/>
            <a:ext cx="887413" cy="88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84" name="Picture 9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65813" y="1752600"/>
            <a:ext cx="9144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85" name="Picture 9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27950" y="1676400"/>
            <a:ext cx="1035050" cy="103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86" name="Picture 11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6900" y="32004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87" name="Picture 12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273300" y="1778000"/>
            <a:ext cx="939800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88" name="Picture 12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04838" y="4287838"/>
            <a:ext cx="1101725" cy="110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89" name="Picture 12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159000" y="4605338"/>
            <a:ext cx="658813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90" name="Picture 12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638425" y="4502150"/>
            <a:ext cx="790575" cy="788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91" name="Picture 136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71500" y="5867400"/>
            <a:ext cx="8001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92" name="Picture 13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273300" y="5849938"/>
            <a:ext cx="855663" cy="85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93" name="Picture 13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52400" y="4529138"/>
            <a:ext cx="658813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94" name="Picture 140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696200" y="4381500"/>
            <a:ext cx="10287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95" name="Picture 141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235200" y="3048000"/>
            <a:ext cx="1039813" cy="1039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96" name="Picture 142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157663" y="3192463"/>
            <a:ext cx="833437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97" name="Picture 143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4108450" y="4498975"/>
            <a:ext cx="86360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98" name="Picture 144"/>
          <p:cNvPicPr>
            <a:picLocks noChangeAspect="1" noChangeArrowheads="1"/>
          </p:cNvPicPr>
          <p:nvPr/>
        </p:nvPicPr>
        <p:blipFill>
          <a:blip r:embed="rId18" cstate="print"/>
          <a:srcRect r="42148"/>
          <a:stretch>
            <a:fillRect/>
          </a:stretch>
        </p:blipFill>
        <p:spPr bwMode="auto">
          <a:xfrm>
            <a:off x="2819400" y="3168650"/>
            <a:ext cx="238125" cy="41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99" name="Picture 139"/>
          <p:cNvPicPr>
            <a:picLocks noChangeAspect="1" noChangeArrowheads="1"/>
          </p:cNvPicPr>
          <p:nvPr/>
        </p:nvPicPr>
        <p:blipFill>
          <a:blip r:embed="rId19" cstate="print"/>
          <a:srcRect t="13126" r="25703"/>
          <a:stretch>
            <a:fillRect/>
          </a:stretch>
        </p:blipFill>
        <p:spPr bwMode="auto">
          <a:xfrm>
            <a:off x="5899150" y="4462463"/>
            <a:ext cx="838200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5" name="CustomShape 42"/>
          <p:cNvSpPr/>
          <p:nvPr/>
        </p:nvSpPr>
        <p:spPr>
          <a:xfrm>
            <a:off x="6521450" y="4462463"/>
            <a:ext cx="258763" cy="379412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" name="CustomShape 44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8" name="CustomShape 45"/>
          <p:cNvSpPr/>
          <p:nvPr/>
        </p:nvSpPr>
        <p:spPr>
          <a:xfrm>
            <a:off x="5562600" y="28194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prosím</a:t>
            </a:r>
            <a:endParaRPr lang="sk-SK"/>
          </a:p>
        </p:txBody>
      </p:sp>
      <p:sp>
        <p:nvSpPr>
          <p:cNvPr id="269" name="CustomShape 46"/>
          <p:cNvSpPr/>
          <p:nvPr/>
        </p:nvSpPr>
        <p:spPr>
          <a:xfrm>
            <a:off x="73406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ďakujem</a:t>
            </a:r>
            <a:endParaRPr lang="sk-SK"/>
          </a:p>
        </p:txBody>
      </p:sp>
      <p:pic>
        <p:nvPicPr>
          <p:cNvPr id="6204" name="Picture 96"/>
          <p:cNvPicPr>
            <a:picLocks noChangeAspect="1" noChangeArrowheads="1"/>
          </p:cNvPicPr>
          <p:nvPr/>
        </p:nvPicPr>
        <p:blipFill>
          <a:blip r:embed="rId20" cstate="print"/>
          <a:srcRect t="20273" r="49492"/>
          <a:stretch>
            <a:fillRect/>
          </a:stretch>
        </p:blipFill>
        <p:spPr bwMode="auto">
          <a:xfrm rot="2694600">
            <a:off x="6049963" y="3195638"/>
            <a:ext cx="482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05" name="Picture 97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340600" y="3200400"/>
            <a:ext cx="735013" cy="73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06" name="Picture 9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978775" y="3022600"/>
            <a:ext cx="985838" cy="98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3" name="Line 47"/>
          <p:cNvSpPr/>
          <p:nvPr/>
        </p:nvSpPr>
        <p:spPr>
          <a:xfrm flipH="1">
            <a:off x="6343650" y="3506788"/>
            <a:ext cx="328613" cy="327025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274" name="CustomShape 48"/>
          <p:cNvSpPr/>
          <p:nvPr/>
        </p:nvSpPr>
        <p:spPr>
          <a:xfrm>
            <a:off x="7366000" y="5562600"/>
            <a:ext cx="1598613" cy="1163638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" name="CustomShape 49"/>
          <p:cNvSpPr/>
          <p:nvPr/>
        </p:nvSpPr>
        <p:spPr>
          <a:xfrm>
            <a:off x="3771900" y="55292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plný</a:t>
            </a:r>
            <a:endParaRPr lang="sk-SK"/>
          </a:p>
        </p:txBody>
      </p:sp>
      <p:sp>
        <p:nvSpPr>
          <p:cNvPr id="276" name="CustomShape 50"/>
          <p:cNvSpPr/>
          <p:nvPr/>
        </p:nvSpPr>
        <p:spPr>
          <a:xfrm>
            <a:off x="5543550" y="55626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prázdny</a:t>
            </a:r>
            <a:endParaRPr lang="sk-SK"/>
          </a:p>
        </p:txBody>
      </p:sp>
      <p:pic>
        <p:nvPicPr>
          <p:cNvPr id="6211" name="Picture 102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4019550" y="5786438"/>
            <a:ext cx="917575" cy="919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12" name="Picture 103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5956300" y="5867400"/>
            <a:ext cx="823913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13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240087" cy="1244600"/>
          </a:xfrm>
        </p:spPr>
        <p:txBody>
          <a:bodyPr/>
          <a:lstStyle/>
          <a:p>
            <a:pPr eaLnBrk="1" hangingPunct="1"/>
            <a:r>
              <a:rPr lang="sk-SK" smtClean="0"/>
              <a:t>Rozprávanie o jedle</a:t>
            </a:r>
            <a:endParaRPr lang="en-US" smtClean="0"/>
          </a:p>
        </p:txBody>
      </p:sp>
      <p:sp>
        <p:nvSpPr>
          <p:cNvPr id="83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86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6219" name="Picture 70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" name="Picture 69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457200" y="515938"/>
            <a:ext cx="990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CustomShape 19"/>
          <p:cNvSpPr/>
          <p:nvPr/>
        </p:nvSpPr>
        <p:spPr>
          <a:xfrm>
            <a:off x="152400" y="123031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 smtClean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CustomShape 1"/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3" name="CustomShape 2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4" name="CustomShape 3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5" name="CustomShape 4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6" name="CustomShape 5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7" name="CustomShape 6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8" name="CustomShape 7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9" name="CustomShape 8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0" name="CustomShape 9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1" name="CustomShape 10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2" name="CustomShape 11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3" name="CustomShape 12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4" name="CustomShape 13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5" name="CustomShape 14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6" name="CustomShape 15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7" name="CustomShape 16">
            <a:hlinkClick r:id="rId2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71" name="CustomShape 20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 dirty="0"/>
          </a:p>
        </p:txBody>
      </p:sp>
      <p:sp>
        <p:nvSpPr>
          <p:cNvPr id="2473" name="CustomShape 22"/>
          <p:cNvSpPr/>
          <p:nvPr/>
        </p:nvSpPr>
        <p:spPr>
          <a:xfrm>
            <a:off x="19812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hore</a:t>
            </a:r>
            <a:endParaRPr lang="sk-SK"/>
          </a:p>
        </p:txBody>
      </p:sp>
      <p:sp>
        <p:nvSpPr>
          <p:cNvPr id="2474" name="CustomShape 23"/>
          <p:cNvSpPr/>
          <p:nvPr/>
        </p:nvSpPr>
        <p:spPr>
          <a:xfrm>
            <a:off x="37719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dole</a:t>
            </a:r>
            <a:endParaRPr lang="sk-SK"/>
          </a:p>
        </p:txBody>
      </p:sp>
      <p:sp>
        <p:nvSpPr>
          <p:cNvPr id="2475" name="CustomShape 24"/>
          <p:cNvSpPr/>
          <p:nvPr/>
        </p:nvSpPr>
        <p:spPr>
          <a:xfrm>
            <a:off x="5562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v(o)</a:t>
            </a:r>
            <a:endParaRPr lang="sk-SK"/>
          </a:p>
        </p:txBody>
      </p:sp>
      <p:sp>
        <p:nvSpPr>
          <p:cNvPr id="2476" name="CustomShape 25"/>
          <p:cNvSpPr/>
          <p:nvPr/>
        </p:nvSpPr>
        <p:spPr>
          <a:xfrm>
            <a:off x="3771900" y="28543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tam</a:t>
            </a:r>
            <a:endParaRPr lang="sk-SK"/>
          </a:p>
        </p:txBody>
      </p:sp>
      <p:sp>
        <p:nvSpPr>
          <p:cNvPr id="2477" name="CustomShape 26"/>
          <p:cNvSpPr/>
          <p:nvPr/>
        </p:nvSpPr>
        <p:spPr>
          <a:xfrm>
            <a:off x="1524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v strede</a:t>
            </a:r>
            <a:endParaRPr lang="sk-SK"/>
          </a:p>
        </p:txBody>
      </p:sp>
      <p:sp>
        <p:nvSpPr>
          <p:cNvPr id="2478" name="CustomShape 27"/>
          <p:cNvSpPr/>
          <p:nvPr/>
        </p:nvSpPr>
        <p:spPr>
          <a:xfrm>
            <a:off x="5562600" y="28194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na</a:t>
            </a:r>
            <a:endParaRPr lang="sk-SK"/>
          </a:p>
        </p:txBody>
      </p:sp>
      <p:sp>
        <p:nvSpPr>
          <p:cNvPr id="2479" name="CustomShape 28"/>
          <p:cNvSpPr/>
          <p:nvPr/>
        </p:nvSpPr>
        <p:spPr>
          <a:xfrm>
            <a:off x="73406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mimo</a:t>
            </a:r>
            <a:endParaRPr lang="sk-SK"/>
          </a:p>
        </p:txBody>
      </p:sp>
      <p:sp>
        <p:nvSpPr>
          <p:cNvPr id="2480" name="CustomShape 29"/>
          <p:cNvSpPr/>
          <p:nvPr/>
        </p:nvSpPr>
        <p:spPr>
          <a:xfrm>
            <a:off x="19812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navrchu</a:t>
            </a:r>
            <a:endParaRPr lang="sk-SK"/>
          </a:p>
        </p:txBody>
      </p:sp>
      <p:sp>
        <p:nvSpPr>
          <p:cNvPr id="2481" name="CustomShape 30"/>
          <p:cNvSpPr/>
          <p:nvPr/>
        </p:nvSpPr>
        <p:spPr>
          <a:xfrm>
            <a:off x="3771900" y="4170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na spodku</a:t>
            </a:r>
            <a:endParaRPr lang="sk-SK"/>
          </a:p>
        </p:txBody>
      </p:sp>
      <p:sp>
        <p:nvSpPr>
          <p:cNvPr id="2482" name="CustomShape 31"/>
          <p:cNvSpPr/>
          <p:nvPr/>
        </p:nvSpPr>
        <p:spPr>
          <a:xfrm>
            <a:off x="5562600" y="4170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popod</a:t>
            </a:r>
            <a:endParaRPr lang="sk-SK"/>
          </a:p>
        </p:txBody>
      </p:sp>
      <p:sp>
        <p:nvSpPr>
          <p:cNvPr id="2483" name="CustomShape 32"/>
          <p:cNvSpPr/>
          <p:nvPr/>
        </p:nvSpPr>
        <p:spPr>
          <a:xfrm>
            <a:off x="73406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ponad</a:t>
            </a:r>
            <a:endParaRPr lang="sk-SK"/>
          </a:p>
        </p:txBody>
      </p:sp>
      <p:pic>
        <p:nvPicPr>
          <p:cNvPr id="43038" name="Picture 91"/>
          <p:cNvPicPr>
            <a:picLocks noChangeAspect="1" noChangeArrowheads="1"/>
          </p:cNvPicPr>
          <p:nvPr/>
        </p:nvPicPr>
        <p:blipFill>
          <a:blip r:embed="rId3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39" name="Picture 7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62200" y="183515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40" name="Picture 9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48150" y="1828800"/>
            <a:ext cx="70485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41" name="Picture 9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43600" y="1816100"/>
            <a:ext cx="850900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94" name="CustomShape 37"/>
          <p:cNvSpPr/>
          <p:nvPr/>
        </p:nvSpPr>
        <p:spPr>
          <a:xfrm>
            <a:off x="7340600" y="1503363"/>
            <a:ext cx="1600200" cy="1163637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95" name="CustomShape 38"/>
          <p:cNvSpPr/>
          <p:nvPr/>
        </p:nvSpPr>
        <p:spPr>
          <a:xfrm>
            <a:off x="73406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von</a:t>
            </a:r>
            <a:endParaRPr lang="sk-SK"/>
          </a:p>
        </p:txBody>
      </p:sp>
      <p:pic>
        <p:nvPicPr>
          <p:cNvPr id="43044" name="Picture 9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721600" y="1784350"/>
            <a:ext cx="8255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45" name="Picture 9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975350" y="3159125"/>
            <a:ext cx="850900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46" name="Picture 9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721600" y="3130550"/>
            <a:ext cx="8255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47" name="Picture 9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527300" y="4495800"/>
            <a:ext cx="747713" cy="74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48" name="Picture 9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114800" y="4432300"/>
            <a:ext cx="901700" cy="90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49" name="Picture 99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73100" y="44704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50" name="Picture 100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943600" y="4432300"/>
            <a:ext cx="901700" cy="90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51" name="Picture 101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696200" y="4400550"/>
            <a:ext cx="1009650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05" name="CustomShape 40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06" name="CustomShape 41"/>
          <p:cNvSpPr/>
          <p:nvPr/>
        </p:nvSpPr>
        <p:spPr>
          <a:xfrm>
            <a:off x="19812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tu</a:t>
            </a:r>
            <a:endParaRPr lang="sk-SK"/>
          </a:p>
        </p:txBody>
      </p:sp>
      <p:sp>
        <p:nvSpPr>
          <p:cNvPr id="2509" name="CustomShape 44"/>
          <p:cNvSpPr/>
          <p:nvPr/>
        </p:nvSpPr>
        <p:spPr>
          <a:xfrm rot="10800000" flipV="1">
            <a:off x="5654675" y="4495800"/>
            <a:ext cx="320675" cy="23495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510" name="CustomShape 45"/>
          <p:cNvSpPr/>
          <p:nvPr/>
        </p:nvSpPr>
        <p:spPr>
          <a:xfrm>
            <a:off x="1979613" y="274638"/>
            <a:ext cx="3240087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056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240087" cy="1244600"/>
          </a:xfrm>
        </p:spPr>
        <p:txBody>
          <a:bodyPr/>
          <a:lstStyle/>
          <a:p>
            <a:pPr eaLnBrk="1" hangingPunct="1"/>
            <a:r>
              <a:rPr lang="sk-SK" smtClean="0"/>
              <a:t>Krátke slová</a:t>
            </a:r>
            <a:endParaRPr lang="en-US" smtClean="0"/>
          </a:p>
        </p:txBody>
      </p:sp>
      <p:sp>
        <p:nvSpPr>
          <p:cNvPr id="62" name="CustomShape 35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3058" name="Picture 2"/>
          <p:cNvPicPr>
            <a:picLocks noChangeAspect="1"/>
          </p:cNvPicPr>
          <p:nvPr/>
        </p:nvPicPr>
        <p:blipFill>
          <a:blip r:embed="rId15" cstate="print"/>
          <a:srcRect r="10127" b="5318"/>
          <a:stretch>
            <a:fillRect/>
          </a:stretch>
        </p:blipFill>
        <p:spPr bwMode="auto">
          <a:xfrm>
            <a:off x="2487613" y="3190875"/>
            <a:ext cx="471487" cy="80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59" name="Picture 3"/>
          <p:cNvPicPr>
            <a:picLocks noChangeAspect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3962400" y="3394075"/>
            <a:ext cx="5238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" name="CustomShape 36"/>
          <p:cNvSpPr/>
          <p:nvPr/>
        </p:nvSpPr>
        <p:spPr>
          <a:xfrm>
            <a:off x="7340600" y="5541963"/>
            <a:ext cx="1598613" cy="1163637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60" name="CustomShape 22"/>
          <p:cNvSpPr/>
          <p:nvPr/>
        </p:nvSpPr>
        <p:spPr>
          <a:xfrm>
            <a:off x="267420" y="223838"/>
            <a:ext cx="1356594" cy="292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sp>
        <p:nvSpPr>
          <p:cNvPr id="63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43066" name="Picture 70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" name="Picture 69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457200" y="515938"/>
            <a:ext cx="990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CustomShape 1">
            <a:hlinkClick r:id="rId2" action="ppaction://hlinkfile"/>
          </p:cNvPr>
          <p:cNvSpPr/>
          <p:nvPr/>
        </p:nvSpPr>
        <p:spPr>
          <a:xfrm>
            <a:off x="73406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9" name="CustomShape 9">
            <a:hlinkClick r:id="rId3" action="ppaction://hlinksldjump"/>
          </p:cNvPr>
          <p:cNvSpPr/>
          <p:nvPr/>
        </p:nvSpPr>
        <p:spPr>
          <a:xfrm>
            <a:off x="3771900" y="1503363"/>
            <a:ext cx="1600200" cy="1163637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sz="3900">
              <a:solidFill>
                <a:srgbClr val="000000"/>
              </a:solidFill>
              <a:latin typeface="Comic Sans MS" pitchFamily="66" charset="0"/>
            </a:endParaRPr>
          </a:p>
        </p:txBody>
      </p:sp>
      <p:sp>
        <p:nvSpPr>
          <p:cNvPr id="2520" name="CustomShape 10">
            <a:hlinkClick r:id="rId2" action="ppaction://hlinkfile"/>
          </p:cNvPr>
          <p:cNvSpPr/>
          <p:nvPr/>
        </p:nvSpPr>
        <p:spPr>
          <a:xfrm>
            <a:off x="5562600" y="1503363"/>
            <a:ext cx="1600200" cy="1163637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7" name="CustomShape 17"/>
          <p:cNvSpPr/>
          <p:nvPr/>
        </p:nvSpPr>
        <p:spPr>
          <a:xfrm>
            <a:off x="1524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sp>
        <p:nvSpPr>
          <p:cNvPr id="2529" name="CustomShape 19"/>
          <p:cNvSpPr/>
          <p:nvPr/>
        </p:nvSpPr>
        <p:spPr>
          <a:xfrm>
            <a:off x="19812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breakfast</a:t>
            </a:r>
            <a:endParaRPr lang="sk-SK"/>
          </a:p>
        </p:txBody>
      </p:sp>
      <p:sp>
        <p:nvSpPr>
          <p:cNvPr id="2530" name="CustomShape 20"/>
          <p:cNvSpPr/>
          <p:nvPr/>
        </p:nvSpPr>
        <p:spPr>
          <a:xfrm>
            <a:off x="37719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čísla</a:t>
            </a:r>
            <a:endParaRPr lang="sk-SK"/>
          </a:p>
        </p:txBody>
      </p:sp>
      <p:sp>
        <p:nvSpPr>
          <p:cNvPr id="2531" name="CustomShape 21"/>
          <p:cNvSpPr/>
          <p:nvPr/>
        </p:nvSpPr>
        <p:spPr>
          <a:xfrm>
            <a:off x="5562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Rozvrh</a:t>
            </a:r>
            <a:endParaRPr lang="sk-SK"/>
          </a:p>
        </p:txBody>
      </p:sp>
      <p:sp>
        <p:nvSpPr>
          <p:cNvPr id="2538" name="CustomShape 26"/>
          <p:cNvSpPr/>
          <p:nvPr/>
        </p:nvSpPr>
        <p:spPr>
          <a:xfrm>
            <a:off x="7340600" y="1503363"/>
            <a:ext cx="1600200" cy="2730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Ovládanie počítača</a:t>
            </a:r>
            <a:endParaRPr lang="sk-SK"/>
          </a:p>
        </p:txBody>
      </p:sp>
      <p:sp>
        <p:nvSpPr>
          <p:cNvPr id="2546" name="CustomShape 33"/>
          <p:cNvSpPr/>
          <p:nvPr/>
        </p:nvSpPr>
        <p:spPr>
          <a:xfrm>
            <a:off x="19558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Things</a:t>
            </a:r>
            <a:endParaRPr lang="sk-SK"/>
          </a:p>
        </p:txBody>
      </p:sp>
      <p:sp>
        <p:nvSpPr>
          <p:cNvPr id="2547" name="CustomShape 34">
            <a:hlinkClick r:id="rId4" action="ppaction://hlinksldjump"/>
          </p:cNvPr>
          <p:cNvSpPr/>
          <p:nvPr/>
        </p:nvSpPr>
        <p:spPr>
          <a:xfrm>
            <a:off x="19812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sz="3900">
              <a:solidFill>
                <a:srgbClr val="000000"/>
              </a:solidFill>
              <a:latin typeface="Comic Sans MS" pitchFamily="66" charset="0"/>
            </a:endParaRPr>
          </a:p>
        </p:txBody>
      </p:sp>
      <p:sp>
        <p:nvSpPr>
          <p:cNvPr id="2548" name="CustomShape 35"/>
          <p:cNvSpPr/>
          <p:nvPr/>
        </p:nvSpPr>
        <p:spPr>
          <a:xfrm>
            <a:off x="19812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Písanie</a:t>
            </a:r>
            <a:endParaRPr lang="sk-SK" dirty="0"/>
          </a:p>
        </p:txBody>
      </p:sp>
      <p:pic>
        <p:nvPicPr>
          <p:cNvPr id="44047" name="Picture 9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67638" y="1781175"/>
            <a:ext cx="779462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48" name="Picture 10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43600" y="1781175"/>
            <a:ext cx="892175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52" name="CustomShape 37"/>
          <p:cNvSpPr/>
          <p:nvPr/>
        </p:nvSpPr>
        <p:spPr>
          <a:xfrm>
            <a:off x="1979613" y="274638"/>
            <a:ext cx="3240087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050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240087" cy="1244600"/>
          </a:xfrm>
        </p:spPr>
        <p:txBody>
          <a:bodyPr/>
          <a:lstStyle/>
          <a:p>
            <a:pPr eaLnBrk="1" hangingPunct="1"/>
            <a:r>
              <a:rPr lang="sk-SK" dirty="0" smtClean="0"/>
              <a:t>Môj deň</a:t>
            </a:r>
            <a:endParaRPr lang="en-US" dirty="0" smtClean="0"/>
          </a:p>
        </p:txBody>
      </p:sp>
      <p:pic>
        <p:nvPicPr>
          <p:cNvPr id="44051" name="Picture 2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98700" y="1949450"/>
            <a:ext cx="962025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52" name="Picture 3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171950" y="1908175"/>
            <a:ext cx="8001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CustomShape 12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12"/>
          <p:cNvSpPr/>
          <p:nvPr/>
        </p:nvSpPr>
        <p:spPr>
          <a:xfrm>
            <a:off x="5562600" y="4240213"/>
            <a:ext cx="1600200" cy="116205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2"/>
          <p:cNvSpPr/>
          <p:nvPr/>
        </p:nvSpPr>
        <p:spPr>
          <a:xfrm>
            <a:off x="5562600" y="5603875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2"/>
          <p:cNvSpPr/>
          <p:nvPr/>
        </p:nvSpPr>
        <p:spPr>
          <a:xfrm>
            <a:off x="7340600" y="2855913"/>
            <a:ext cx="1598613" cy="116205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/>
          <p:cNvSpPr/>
          <p:nvPr/>
        </p:nvSpPr>
        <p:spPr>
          <a:xfrm>
            <a:off x="7340600" y="4219575"/>
            <a:ext cx="1598613" cy="116205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2"/>
          <p:cNvSpPr/>
          <p:nvPr/>
        </p:nvSpPr>
        <p:spPr>
          <a:xfrm>
            <a:off x="7340600" y="5583238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12"/>
          <p:cNvSpPr/>
          <p:nvPr/>
        </p:nvSpPr>
        <p:spPr>
          <a:xfrm>
            <a:off x="3771900" y="2855913"/>
            <a:ext cx="1600200" cy="116205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2"/>
          <p:cNvSpPr/>
          <p:nvPr/>
        </p:nvSpPr>
        <p:spPr>
          <a:xfrm>
            <a:off x="3771900" y="4219575"/>
            <a:ext cx="1600200" cy="116205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2"/>
          <p:cNvSpPr/>
          <p:nvPr/>
        </p:nvSpPr>
        <p:spPr>
          <a:xfrm>
            <a:off x="3771900" y="5583238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2"/>
          <p:cNvSpPr/>
          <p:nvPr/>
        </p:nvSpPr>
        <p:spPr>
          <a:xfrm>
            <a:off x="1995488" y="2874963"/>
            <a:ext cx="1598612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12"/>
          <p:cNvSpPr/>
          <p:nvPr/>
        </p:nvSpPr>
        <p:spPr>
          <a:xfrm>
            <a:off x="1995488" y="4240213"/>
            <a:ext cx="1598612" cy="116205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12"/>
          <p:cNvSpPr/>
          <p:nvPr/>
        </p:nvSpPr>
        <p:spPr>
          <a:xfrm>
            <a:off x="1995488" y="5603875"/>
            <a:ext cx="1598612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2"/>
          <p:cNvSpPr/>
          <p:nvPr/>
        </p:nvSpPr>
        <p:spPr>
          <a:xfrm>
            <a:off x="177800" y="2874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2"/>
          <p:cNvSpPr/>
          <p:nvPr/>
        </p:nvSpPr>
        <p:spPr>
          <a:xfrm>
            <a:off x="177800" y="4240213"/>
            <a:ext cx="1598613" cy="116205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2"/>
          <p:cNvSpPr/>
          <p:nvPr/>
        </p:nvSpPr>
        <p:spPr>
          <a:xfrm>
            <a:off x="177800" y="5603875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48" name="CustomShape 22"/>
          <p:cNvSpPr/>
          <p:nvPr/>
        </p:nvSpPr>
        <p:spPr>
          <a:xfrm>
            <a:off x="216000" y="223838"/>
            <a:ext cx="1446213" cy="292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sp>
        <p:nvSpPr>
          <p:cNvPr id="51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44073" name="Picture 7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" name="CustomShape 16">
            <a:hlinkClick r:id="rId10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 dirty="0"/>
          </a:p>
        </p:txBody>
      </p:sp>
      <p:pic>
        <p:nvPicPr>
          <p:cNvPr id="64" name="Picture 91"/>
          <p:cNvPicPr>
            <a:picLocks noChangeAspect="1" noChangeArrowheads="1"/>
          </p:cNvPicPr>
          <p:nvPr/>
        </p:nvPicPr>
        <p:blipFill>
          <a:blip r:embed="rId11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" name="Picture 69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57200" y="515938"/>
            <a:ext cx="990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3">
            <a:hlinkClick r:id="rId2" action="ppaction://hlinkfile"/>
          </p:cNvPr>
          <p:cNvSpPr/>
          <p:nvPr/>
        </p:nvSpPr>
        <p:spPr>
          <a:xfrm>
            <a:off x="3768725" y="1525588"/>
            <a:ext cx="1598613" cy="1163637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3">
            <a:hlinkClick r:id="rId3" action="ppaction://hlinkfile"/>
          </p:cNvPr>
          <p:cNvSpPr/>
          <p:nvPr/>
        </p:nvSpPr>
        <p:spPr>
          <a:xfrm>
            <a:off x="7331075" y="5535613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3" name="CustomShape 1">
            <a:hlinkClick r:id="rId4" action="ppaction://hlinksldjump"/>
          </p:cNvPr>
          <p:cNvSpPr/>
          <p:nvPr/>
        </p:nvSpPr>
        <p:spPr>
          <a:xfrm>
            <a:off x="177800" y="4191000"/>
            <a:ext cx="1598613" cy="1163638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4" name="CustomShape 2">
            <a:hlinkClick r:id="rId5" action="ppaction://hlinkfile"/>
          </p:cNvPr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5" name="CustomShape 3">
            <a:hlinkClick r:id="rId6" action="ppaction://hlinkfile"/>
          </p:cNvPr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6" name="CustomShape 4">
            <a:hlinkClick r:id="rId7" action="ppaction://hlinkfile"/>
          </p:cNvPr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7" name="CustomShape 5">
            <a:hlinkClick r:id="rId8" action="ppaction://hlinkfile"/>
          </p:cNvPr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9" name="CustomShape 7">
            <a:hlinkClick r:id="rId9" action="ppaction://hlinkfile"/>
          </p:cNvPr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0" name="CustomShape 8">
            <a:hlinkClick r:id="rId10" action="ppaction://hlinkfile"/>
          </p:cNvPr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1" name="CustomShape 9">
            <a:hlinkClick r:id="rId11" action="ppaction://hlinkfile"/>
          </p:cNvPr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2" name="CustomShape 10">
            <a:hlinkClick r:id="rId12" action="ppaction://hlinkfile"/>
          </p:cNvPr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3" name="CustomShape 11">
            <a:hlinkClick r:id="rId13" action="ppaction://hlinksldjump"/>
          </p:cNvPr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4" name="CustomShape 12">
            <a:hlinkClick r:id="rId14" action="ppaction://hlinkfile"/>
          </p:cNvPr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5" name="CustomShape 13">
            <a:hlinkClick r:id="rId15" action="ppaction://hlinkfile"/>
          </p:cNvPr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6" name="CustomShape 14">
            <a:hlinkClick r:id="rId16" action="ppaction://hlinkfile"/>
          </p:cNvPr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7" name="CustomShape 15">
            <a:hlinkClick r:id="rId17" action="ppaction://hlinkfile"/>
          </p:cNvPr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8" name="CustomShape 16">
            <a:hlinkClick r:id="rId18" action="ppaction://hlinkfile"/>
          </p:cNvPr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9" name="CustomShape 17">
            <a:hlinkClick r:id="rId19" action="ppaction://hlinkfile"/>
          </p:cNvPr>
          <p:cNvSpPr/>
          <p:nvPr/>
        </p:nvSpPr>
        <p:spPr>
          <a:xfrm>
            <a:off x="7340600" y="1503363"/>
            <a:ext cx="1600200" cy="1163637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0" name="CustomShape 18">
            <a:hlinkClick r:id="rId20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4" name="CustomShape 22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 dirty="0"/>
          </a:p>
        </p:txBody>
      </p:sp>
      <p:sp>
        <p:nvSpPr>
          <p:cNvPr id="2591" name="CustomShape 39"/>
          <p:cNvSpPr/>
          <p:nvPr/>
        </p:nvSpPr>
        <p:spPr>
          <a:xfrm>
            <a:off x="3771900" y="5541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Medzerník</a:t>
            </a:r>
            <a:endParaRPr lang="sk-SK"/>
          </a:p>
        </p:txBody>
      </p:sp>
      <p:pic>
        <p:nvPicPr>
          <p:cNvPr id="45079" name="Picture 91"/>
          <p:cNvPicPr>
            <a:picLocks noChangeAspect="1" noChangeArrowheads="1"/>
          </p:cNvPicPr>
          <p:nvPr/>
        </p:nvPicPr>
        <p:blipFill>
          <a:blip r:embed="rId21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00" name="CustomShape 45">
            <a:hlinkClick r:id="rId22" action="ppaction://hlinkfile"/>
          </p:cNvPr>
          <p:cNvSpPr/>
          <p:nvPr/>
        </p:nvSpPr>
        <p:spPr>
          <a:xfrm>
            <a:off x="152400" y="5527675"/>
            <a:ext cx="1624013" cy="116205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5081" name="Picture 93"/>
          <p:cNvPicPr>
            <a:picLocks noChangeAspect="1" noChangeArrowheads="1"/>
          </p:cNvPicPr>
          <p:nvPr/>
        </p:nvPicPr>
        <p:blipFill>
          <a:blip r:embed="rId23" cstate="print"/>
          <a:srcRect l="-2" r="1903" b="21883"/>
          <a:stretch>
            <a:fillRect/>
          </a:stretch>
        </p:blipFill>
        <p:spPr bwMode="auto">
          <a:xfrm>
            <a:off x="3914775" y="5527675"/>
            <a:ext cx="1362075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04" name="CustomShape 48"/>
          <p:cNvSpPr/>
          <p:nvPr/>
        </p:nvSpPr>
        <p:spPr>
          <a:xfrm>
            <a:off x="1979613" y="274638"/>
            <a:ext cx="3240087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083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240087" cy="1244600"/>
          </a:xfrm>
        </p:spPr>
        <p:txBody>
          <a:bodyPr/>
          <a:lstStyle/>
          <a:p>
            <a:pPr eaLnBrk="1" hangingPunct="1"/>
            <a:r>
              <a:rPr lang="sk-SK" dirty="0" smtClean="0"/>
              <a:t>písanie</a:t>
            </a:r>
            <a:endParaRPr lang="en-US" dirty="0" smtClean="0"/>
          </a:p>
        </p:txBody>
      </p:sp>
      <p:pic>
        <p:nvPicPr>
          <p:cNvPr id="45084" name="Picture 2"/>
          <p:cNvPicPr>
            <a:picLocks noChangeAspect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114300" y="3160713"/>
            <a:ext cx="1725613" cy="59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86" name="Picture 5"/>
          <p:cNvPicPr>
            <a:picLocks noChangeAspect="1"/>
          </p:cNvPicPr>
          <p:nvPr/>
        </p:nvPicPr>
        <p:blipFill>
          <a:blip r:embed="rId25" cstate="print"/>
          <a:srcRect t="13731" r="3764" b="6625"/>
          <a:stretch>
            <a:fillRect/>
          </a:stretch>
        </p:blipFill>
        <p:spPr bwMode="auto">
          <a:xfrm>
            <a:off x="1982788" y="1565275"/>
            <a:ext cx="1538287" cy="106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87" name="Picture 6"/>
          <p:cNvPicPr>
            <a:picLocks noChangeAspect="1"/>
          </p:cNvPicPr>
          <p:nvPr/>
        </p:nvPicPr>
        <p:blipFill>
          <a:blip r:embed="rId26" cstate="print"/>
          <a:srcRect l="4713" t="7706" b="7066"/>
          <a:stretch>
            <a:fillRect/>
          </a:stretch>
        </p:blipFill>
        <p:spPr bwMode="auto">
          <a:xfrm>
            <a:off x="2020888" y="2889250"/>
            <a:ext cx="152241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88" name="Picture 7"/>
          <p:cNvPicPr>
            <a:picLocks noChangeAspect="1"/>
          </p:cNvPicPr>
          <p:nvPr/>
        </p:nvPicPr>
        <p:blipFill>
          <a:blip r:embed="rId27" cstate="print"/>
          <a:srcRect l="6871" t="12959" r="3242" b="11359"/>
          <a:stretch>
            <a:fillRect/>
          </a:stretch>
        </p:blipFill>
        <p:spPr bwMode="auto">
          <a:xfrm>
            <a:off x="2047875" y="4279900"/>
            <a:ext cx="1436688" cy="101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89" name="Picture 8"/>
          <p:cNvPicPr>
            <a:picLocks noChangeAspect="1"/>
          </p:cNvPicPr>
          <p:nvPr/>
        </p:nvPicPr>
        <p:blipFill>
          <a:blip r:embed="rId28" cstate="print"/>
          <a:srcRect t="10797" r="3529" b="8749"/>
          <a:stretch>
            <a:fillRect/>
          </a:stretch>
        </p:blipFill>
        <p:spPr bwMode="auto">
          <a:xfrm>
            <a:off x="1979613" y="5586413"/>
            <a:ext cx="1541462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90" name="Picture 9"/>
          <p:cNvPicPr>
            <a:picLocks noChangeAspect="1"/>
          </p:cNvPicPr>
          <p:nvPr/>
        </p:nvPicPr>
        <p:blipFill>
          <a:blip r:embed="rId29" cstate="print"/>
          <a:srcRect l="4230" t="9033" r="5884" b="11194"/>
          <a:stretch>
            <a:fillRect/>
          </a:stretch>
        </p:blipFill>
        <p:spPr bwMode="auto">
          <a:xfrm>
            <a:off x="3813175" y="1617663"/>
            <a:ext cx="1435100" cy="1068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91" name="Picture 11"/>
          <p:cNvPicPr>
            <a:picLocks noChangeAspect="1"/>
          </p:cNvPicPr>
          <p:nvPr/>
        </p:nvPicPr>
        <p:blipFill>
          <a:blip r:embed="rId30" cstate="print"/>
          <a:srcRect l="3596" t="9332" r="1366" b="12939"/>
          <a:stretch>
            <a:fillRect/>
          </a:stretch>
        </p:blipFill>
        <p:spPr bwMode="auto">
          <a:xfrm>
            <a:off x="7397750" y="1554163"/>
            <a:ext cx="1517650" cy="104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92" name="Picture 12"/>
          <p:cNvPicPr>
            <a:picLocks noChangeAspect="1"/>
          </p:cNvPicPr>
          <p:nvPr/>
        </p:nvPicPr>
        <p:blipFill>
          <a:blip r:embed="rId31" cstate="print"/>
          <a:srcRect r="4167" b="17805"/>
          <a:stretch>
            <a:fillRect/>
          </a:stretch>
        </p:blipFill>
        <p:spPr bwMode="auto">
          <a:xfrm>
            <a:off x="3781425" y="2874963"/>
            <a:ext cx="1531938" cy="110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93" name="Picture 13"/>
          <p:cNvPicPr>
            <a:picLocks noChangeAspect="1"/>
          </p:cNvPicPr>
          <p:nvPr/>
        </p:nvPicPr>
        <p:blipFill>
          <a:blip r:embed="rId32" cstate="print"/>
          <a:srcRect t="19473" r="3680"/>
          <a:stretch>
            <a:fillRect/>
          </a:stretch>
        </p:blipFill>
        <p:spPr bwMode="auto">
          <a:xfrm>
            <a:off x="5548313" y="2944813"/>
            <a:ext cx="1538287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94" name="Picture 14"/>
          <p:cNvPicPr>
            <a:picLocks noChangeAspect="1"/>
          </p:cNvPicPr>
          <p:nvPr/>
        </p:nvPicPr>
        <p:blipFill>
          <a:blip r:embed="rId33" cstate="print"/>
          <a:srcRect l="5344" t="12646" r="3625" b="7582"/>
          <a:stretch>
            <a:fillRect/>
          </a:stretch>
        </p:blipFill>
        <p:spPr bwMode="auto">
          <a:xfrm>
            <a:off x="7443788" y="2935288"/>
            <a:ext cx="1452562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95" name="Picture 15"/>
          <p:cNvPicPr>
            <a:picLocks noChangeAspect="1"/>
          </p:cNvPicPr>
          <p:nvPr/>
        </p:nvPicPr>
        <p:blipFill>
          <a:blip r:embed="rId34" cstate="print"/>
          <a:srcRect l="2" t="13380" r="5630" b="8891"/>
          <a:stretch>
            <a:fillRect/>
          </a:stretch>
        </p:blipFill>
        <p:spPr bwMode="auto">
          <a:xfrm>
            <a:off x="7372350" y="4279900"/>
            <a:ext cx="1506538" cy="104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96" name="Picture 16"/>
          <p:cNvPicPr>
            <a:picLocks noChangeAspect="1"/>
          </p:cNvPicPr>
          <p:nvPr/>
        </p:nvPicPr>
        <p:blipFill>
          <a:blip r:embed="rId35" cstate="print"/>
          <a:srcRect l="3912" t="10880" r="2768" b="11394"/>
          <a:stretch>
            <a:fillRect/>
          </a:stretch>
        </p:blipFill>
        <p:spPr bwMode="auto">
          <a:xfrm>
            <a:off x="5614988" y="4233863"/>
            <a:ext cx="1490662" cy="104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97" name="Picture 17"/>
          <p:cNvPicPr>
            <a:picLocks noChangeAspect="1"/>
          </p:cNvPicPr>
          <p:nvPr/>
        </p:nvPicPr>
        <p:blipFill>
          <a:blip r:embed="rId36" cstate="print"/>
          <a:srcRect l="2306" t="11818" r="4375" b="9091"/>
          <a:stretch>
            <a:fillRect/>
          </a:stretch>
        </p:blipFill>
        <p:spPr bwMode="auto">
          <a:xfrm>
            <a:off x="3786188" y="4243388"/>
            <a:ext cx="1490662" cy="106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98" name="Picture 18"/>
          <p:cNvPicPr>
            <a:picLocks noChangeAspect="1"/>
          </p:cNvPicPr>
          <p:nvPr/>
        </p:nvPicPr>
        <p:blipFill>
          <a:blip r:embed="rId37" cstate="print"/>
          <a:srcRect l="10692" r="10692" b="10593"/>
          <a:stretch>
            <a:fillRect/>
          </a:stretch>
        </p:blipFill>
        <p:spPr bwMode="auto">
          <a:xfrm>
            <a:off x="5614988" y="5614988"/>
            <a:ext cx="1490662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99" name="Picture 19"/>
          <p:cNvPicPr>
            <a:picLocks noChangeAspect="1"/>
          </p:cNvPicPr>
          <p:nvPr/>
        </p:nvPicPr>
        <p:blipFill>
          <a:blip r:embed="rId38" cstate="print"/>
          <a:srcRect l="191" t="9837" r="1909" b="9708"/>
          <a:stretch>
            <a:fillRect/>
          </a:stretch>
        </p:blipFill>
        <p:spPr bwMode="auto">
          <a:xfrm>
            <a:off x="7343775" y="5584825"/>
            <a:ext cx="1563688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100" name="Picture 10"/>
          <p:cNvPicPr>
            <a:picLocks noChangeAspect="1"/>
          </p:cNvPicPr>
          <p:nvPr/>
        </p:nvPicPr>
        <p:blipFill>
          <a:blip r:embed="rId39" cstate="print"/>
          <a:srcRect l="3497" t="6987" r="3181" b="13922"/>
          <a:stretch>
            <a:fillRect/>
          </a:stretch>
        </p:blipFill>
        <p:spPr bwMode="auto">
          <a:xfrm>
            <a:off x="5672138" y="1573213"/>
            <a:ext cx="1490662" cy="106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101" name="Picture 52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40" cstate="print"/>
          <a:srcRect/>
          <a:stretch>
            <a:fillRect/>
          </a:stretch>
        </p:blipFill>
        <p:spPr bwMode="auto">
          <a:xfrm>
            <a:off x="133350" y="4194175"/>
            <a:ext cx="1687513" cy="123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54" name="CustomShape 22"/>
          <p:cNvSpPr/>
          <p:nvPr/>
        </p:nvSpPr>
        <p:spPr>
          <a:xfrm>
            <a:off x="280988" y="223838"/>
            <a:ext cx="1343025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sp>
        <p:nvSpPr>
          <p:cNvPr id="58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45107" name="Picture 70"/>
          <p:cNvPicPr>
            <a:picLocks noChangeAspect="1" noChangeArrowheads="1"/>
          </p:cNvPicPr>
          <p:nvPr/>
        </p:nvPicPr>
        <p:blipFill>
          <a:blip r:embed="rId41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108" name="Picture 52"/>
          <p:cNvPicPr>
            <a:picLocks noChangeAspect="1" noChangeArrowheads="1"/>
          </p:cNvPicPr>
          <p:nvPr/>
        </p:nvPicPr>
        <p:blipFill>
          <a:blip r:embed="rId42" cstate="print"/>
          <a:srcRect/>
          <a:stretch>
            <a:fillRect/>
          </a:stretch>
        </p:blipFill>
        <p:spPr bwMode="auto">
          <a:xfrm>
            <a:off x="280988" y="5657851"/>
            <a:ext cx="1343025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69"/>
          <p:cNvPicPr>
            <a:picLocks noChangeAspect="1" noChangeArrowheads="1"/>
          </p:cNvPicPr>
          <p:nvPr/>
        </p:nvPicPr>
        <p:blipFill>
          <a:blip r:embed="rId43" cstate="print"/>
          <a:srcRect/>
          <a:stretch>
            <a:fillRect/>
          </a:stretch>
        </p:blipFill>
        <p:spPr bwMode="auto">
          <a:xfrm>
            <a:off x="457200" y="515938"/>
            <a:ext cx="990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hlinkClick r:id="rId2" action="ppaction://hlinkfile"/>
          </p:cNvPr>
          <p:cNvSpPr/>
          <p:nvPr/>
        </p:nvSpPr>
        <p:spPr>
          <a:xfrm>
            <a:off x="7353300" y="5521325"/>
            <a:ext cx="1600200" cy="1163638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72" name="Rounded Rectangle 71">
            <a:hlinkClick r:id="rId3" action="ppaction://hlinkfile"/>
          </p:cNvPr>
          <p:cNvSpPr/>
          <p:nvPr/>
        </p:nvSpPr>
        <p:spPr>
          <a:xfrm>
            <a:off x="152400" y="5541963"/>
            <a:ext cx="1625600" cy="1163637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96" name="Rectangle 95">
            <a:hlinkClick r:id="rId4" action="ppaction://hlinkfile"/>
          </p:cNvPr>
          <p:cNvSpPr/>
          <p:nvPr/>
        </p:nvSpPr>
        <p:spPr>
          <a:xfrm>
            <a:off x="3771900" y="1524000"/>
            <a:ext cx="1600200" cy="1163638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pic>
        <p:nvPicPr>
          <p:cNvPr id="46085" name="Picture 15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25863" y="1482725"/>
            <a:ext cx="1597025" cy="134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5" name="Folded Corner 94">
            <a:hlinkClick r:id="rId6" action="ppaction://hlinksldjump"/>
          </p:cNvPr>
          <p:cNvSpPr/>
          <p:nvPr/>
        </p:nvSpPr>
        <p:spPr>
          <a:xfrm>
            <a:off x="177800" y="4191000"/>
            <a:ext cx="1600200" cy="1163638"/>
          </a:xfrm>
          <a:prstGeom prst="foldedCorner">
            <a:avLst/>
          </a:prstGeom>
          <a:solidFill>
            <a:srgbClr val="7DFFCE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12" name="Rectangle 11">
            <a:hlinkClick r:id="rId7" action="ppaction://hlinkfile"/>
          </p:cNvPr>
          <p:cNvSpPr/>
          <p:nvPr/>
        </p:nvSpPr>
        <p:spPr>
          <a:xfrm>
            <a:off x="1981200" y="1503363"/>
            <a:ext cx="1600200" cy="1163637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75" name="Rectangle 74">
            <a:hlinkClick r:id="rId8" action="ppaction://hlinkfile"/>
          </p:cNvPr>
          <p:cNvSpPr/>
          <p:nvPr/>
        </p:nvSpPr>
        <p:spPr>
          <a:xfrm>
            <a:off x="1981200" y="2874963"/>
            <a:ext cx="1600200" cy="1163637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76" name="Rectangle 75">
            <a:hlinkClick r:id="rId9" action="ppaction://hlinkfile"/>
          </p:cNvPr>
          <p:cNvSpPr/>
          <p:nvPr/>
        </p:nvSpPr>
        <p:spPr>
          <a:xfrm>
            <a:off x="152400" y="2897188"/>
            <a:ext cx="1600200" cy="1163637"/>
          </a:xfrm>
          <a:prstGeom prst="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77" name="Rectangle 76">
            <a:hlinkClick r:id="rId10" action="ppaction://hlinkfile"/>
          </p:cNvPr>
          <p:cNvSpPr/>
          <p:nvPr/>
        </p:nvSpPr>
        <p:spPr>
          <a:xfrm>
            <a:off x="1981200" y="4191000"/>
            <a:ext cx="1600200" cy="1163638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80" name="Rectangle 79">
            <a:hlinkClick r:id="rId11" action="ppaction://hlinkfile"/>
          </p:cNvPr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81" name="Rectangle 80">
            <a:hlinkClick r:id="rId12" action="ppaction://hlinkfile"/>
          </p:cNvPr>
          <p:cNvSpPr/>
          <p:nvPr/>
        </p:nvSpPr>
        <p:spPr>
          <a:xfrm>
            <a:off x="1981200" y="5541963"/>
            <a:ext cx="1600200" cy="1163637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82" name="Rectangle 81">
            <a:hlinkClick r:id="rId13" action="ppaction://hlinkfile"/>
          </p:cNvPr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83" name="Rectangle 82">
            <a:hlinkClick r:id="rId14" action="ppaction://hlinkfile"/>
          </p:cNvPr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sk-SK" sz="4400" b="1" dirty="0">
              <a:solidFill>
                <a:schemeClr val="tx1"/>
              </a:solidFill>
            </a:endParaRPr>
          </a:p>
        </p:txBody>
      </p:sp>
      <p:sp>
        <p:nvSpPr>
          <p:cNvPr id="85" name="Rectangle 84">
            <a:hlinkClick r:id="rId16" action="ppaction://hlinkfile"/>
          </p:cNvPr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86" name="Rectangle 85">
            <a:hlinkClick r:id="rId17" action="ppaction://hlinkfile"/>
          </p:cNvPr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87" name="Rectangle 86">
            <a:hlinkClick r:id="rId18" action="ppaction://hlinkfile"/>
          </p:cNvPr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88" name="Rectangle 87">
            <a:hlinkClick r:id="rId19" action="ppaction://hlinkfile"/>
          </p:cNvPr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89" name="Rectangle 88">
            <a:hlinkClick r:id="rId20" action="ppaction://hlinkfile"/>
          </p:cNvPr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90" name="Rectangle 89">
            <a:hlinkClick r:id="rId21" action="ppaction://hlinkfile"/>
          </p:cNvPr>
          <p:cNvSpPr/>
          <p:nvPr/>
        </p:nvSpPr>
        <p:spPr>
          <a:xfrm>
            <a:off x="7340600" y="1503363"/>
            <a:ext cx="1600200" cy="1163637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33" name="Folded Corner 32">
            <a:hlinkClick r:id="rId22" action="ppaction://hlinksldjump"/>
          </p:cNvPr>
          <p:cNvSpPr/>
          <p:nvPr/>
        </p:nvSpPr>
        <p:spPr>
          <a:xfrm>
            <a:off x="152400" y="1503363"/>
            <a:ext cx="1600200" cy="1163637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46103" name="TextBox 43"/>
          <p:cNvSpPr txBox="1">
            <a:spLocks noChangeArrowheads="1"/>
          </p:cNvSpPr>
          <p:nvPr/>
        </p:nvSpPr>
        <p:spPr bwMode="auto">
          <a:xfrm>
            <a:off x="152400" y="1503363"/>
            <a:ext cx="16002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sk-SK" sz="1600">
                <a:latin typeface="Comic Sans MS" pitchFamily="66" charset="0"/>
              </a:rPr>
              <a:t>Prvá stránka</a:t>
            </a:r>
            <a:endParaRPr lang="en-US" sz="1600">
              <a:latin typeface="Comic Sans MS" pitchFamily="66" charset="0"/>
            </a:endParaRPr>
          </a:p>
        </p:txBody>
      </p:sp>
      <p:sp>
        <p:nvSpPr>
          <p:cNvPr id="46104" name="TextBox 65"/>
          <p:cNvSpPr txBox="1">
            <a:spLocks noChangeArrowheads="1"/>
          </p:cNvSpPr>
          <p:nvPr/>
        </p:nvSpPr>
        <p:spPr bwMode="auto">
          <a:xfrm>
            <a:off x="3771900" y="5541963"/>
            <a:ext cx="16002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sk-SK" sz="1600">
                <a:latin typeface="Comic Sans MS" pitchFamily="66" charset="0"/>
              </a:rPr>
              <a:t>Medzerník</a:t>
            </a:r>
            <a:endParaRPr lang="en-US" sz="1600">
              <a:latin typeface="Comic Sans MS" pitchFamily="66" charset="0"/>
            </a:endParaRPr>
          </a:p>
        </p:txBody>
      </p:sp>
      <p:pic>
        <p:nvPicPr>
          <p:cNvPr id="46105" name="Picture 91" descr="128x128.png"/>
          <p:cNvPicPr>
            <a:picLocks noChangeAspect="1"/>
          </p:cNvPicPr>
          <p:nvPr/>
        </p:nvPicPr>
        <p:blipFill>
          <a:blip r:embed="rId23" cstate="print"/>
          <a:srcRect t="20682" b="17564"/>
          <a:stretch>
            <a:fillRect/>
          </a:stretch>
        </p:blipFill>
        <p:spPr bwMode="auto">
          <a:xfrm>
            <a:off x="381000" y="1841500"/>
            <a:ext cx="1244600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106" name="Picture 93" descr="space bar_128x128.png"/>
          <p:cNvPicPr>
            <a:picLocks noChangeAspect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3886200" y="5521325"/>
            <a:ext cx="1389063" cy="1389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107" name="Title 1"/>
          <p:cNvSpPr>
            <a:spLocks noGrp="1"/>
          </p:cNvSpPr>
          <p:nvPr>
            <p:ph type="title"/>
          </p:nvPr>
        </p:nvSpPr>
        <p:spPr>
          <a:xfrm>
            <a:off x="2465388" y="127000"/>
            <a:ext cx="4664075" cy="1243013"/>
          </a:xfrm>
        </p:spPr>
        <p:txBody>
          <a:bodyPr/>
          <a:lstStyle/>
          <a:p>
            <a:pPr eaLnBrk="1" hangingPunct="1"/>
            <a:r>
              <a:rPr lang="sk-SK" smtClean="0"/>
              <a:t>písanie veľké písmená</a:t>
            </a:r>
            <a:endParaRPr lang="en-US" smtClean="0"/>
          </a:p>
        </p:txBody>
      </p:sp>
      <p:pic>
        <p:nvPicPr>
          <p:cNvPr id="46108" name="Picture 96"/>
          <p:cNvPicPr>
            <a:picLocks noChangeAspect="1"/>
          </p:cNvPicPr>
          <p:nvPr/>
        </p:nvPicPr>
        <p:blipFill>
          <a:blip r:embed="rId25" cstate="print"/>
          <a:srcRect l="14870" t="14520" r="16121" b="21535"/>
          <a:stretch>
            <a:fillRect/>
          </a:stretch>
        </p:blipFill>
        <p:spPr bwMode="auto">
          <a:xfrm>
            <a:off x="266700" y="4419600"/>
            <a:ext cx="13462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109" name="Picture 57"/>
          <p:cNvPicPr>
            <a:picLocks noChangeAspect="1"/>
          </p:cNvPicPr>
          <p:nvPr/>
        </p:nvPicPr>
        <p:blipFill>
          <a:blip r:embed="rId26" cstate="print"/>
          <a:srcRect l="191" t="9837" r="1909" b="9708"/>
          <a:stretch>
            <a:fillRect/>
          </a:stretch>
        </p:blipFill>
        <p:spPr bwMode="auto">
          <a:xfrm>
            <a:off x="7321550" y="5626100"/>
            <a:ext cx="1563688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110" name="Picture 8"/>
          <p:cNvPicPr>
            <a:picLocks noChangeAspect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7321550" y="2838450"/>
            <a:ext cx="1603375" cy="134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111" name="Picture 9"/>
          <p:cNvPicPr>
            <a:picLocks noChangeAspect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1973263" y="4151313"/>
            <a:ext cx="1603375" cy="134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112" name="Picture 10"/>
          <p:cNvPicPr>
            <a:picLocks noChangeAspect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3700463" y="4083050"/>
            <a:ext cx="1598612" cy="133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113" name="Picture 12"/>
          <p:cNvPicPr>
            <a:picLocks noChangeAspect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5581650" y="4143375"/>
            <a:ext cx="1597025" cy="133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114" name="Picture 13"/>
          <p:cNvPicPr>
            <a:picLocks noChangeAspect="1"/>
          </p:cNvPicPr>
          <p:nvPr/>
        </p:nvPicPr>
        <p:blipFill>
          <a:blip r:embed="rId31" cstate="print"/>
          <a:srcRect/>
          <a:stretch>
            <a:fillRect/>
          </a:stretch>
        </p:blipFill>
        <p:spPr bwMode="auto">
          <a:xfrm>
            <a:off x="7304088" y="4111625"/>
            <a:ext cx="1603375" cy="134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115" name="Picture 14"/>
          <p:cNvPicPr>
            <a:picLocks noChangeAspect="1"/>
          </p:cNvPicPr>
          <p:nvPr/>
        </p:nvPicPr>
        <p:blipFill>
          <a:blip r:embed="rId32" cstate="print"/>
          <a:srcRect/>
          <a:stretch>
            <a:fillRect/>
          </a:stretch>
        </p:blipFill>
        <p:spPr bwMode="auto">
          <a:xfrm>
            <a:off x="1909763" y="5453063"/>
            <a:ext cx="1603375" cy="133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117" name="Picture 17"/>
          <p:cNvPicPr>
            <a:picLocks noChangeAspect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5530850" y="1370013"/>
            <a:ext cx="1598613" cy="134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118" name="Picture 18"/>
          <p:cNvPicPr>
            <a:picLocks noChangeAspect="1"/>
          </p:cNvPicPr>
          <p:nvPr/>
        </p:nvPicPr>
        <p:blipFill>
          <a:blip r:embed="rId34" cstate="print"/>
          <a:srcRect/>
          <a:stretch>
            <a:fillRect/>
          </a:stretch>
        </p:blipFill>
        <p:spPr bwMode="auto">
          <a:xfrm>
            <a:off x="7375525" y="1455738"/>
            <a:ext cx="1603375" cy="134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119" name="Picture 19"/>
          <p:cNvPicPr>
            <a:picLocks noChangeAspect="1"/>
          </p:cNvPicPr>
          <p:nvPr/>
        </p:nvPicPr>
        <p:blipFill>
          <a:blip r:embed="rId35" cstate="print"/>
          <a:srcRect/>
          <a:stretch>
            <a:fillRect/>
          </a:stretch>
        </p:blipFill>
        <p:spPr bwMode="auto">
          <a:xfrm>
            <a:off x="1958975" y="2852738"/>
            <a:ext cx="1603375" cy="134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120" name="Picture 20"/>
          <p:cNvPicPr>
            <a:picLocks noChangeAspect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3846513" y="2897188"/>
            <a:ext cx="1597025" cy="134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121" name="Picture 23"/>
          <p:cNvPicPr>
            <a:picLocks noChangeAspect="1"/>
          </p:cNvPicPr>
          <p:nvPr/>
        </p:nvPicPr>
        <p:blipFill>
          <a:blip r:embed="rId37" cstate="print"/>
          <a:srcRect/>
          <a:stretch>
            <a:fillRect/>
          </a:stretch>
        </p:blipFill>
        <p:spPr bwMode="auto">
          <a:xfrm>
            <a:off x="5546725" y="2811463"/>
            <a:ext cx="1597025" cy="133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122" name="Picture 24"/>
          <p:cNvPicPr>
            <a:picLocks noChangeAspect="1"/>
          </p:cNvPicPr>
          <p:nvPr/>
        </p:nvPicPr>
        <p:blipFill>
          <a:blip r:embed="rId38" cstate="print"/>
          <a:srcRect/>
          <a:stretch>
            <a:fillRect/>
          </a:stretch>
        </p:blipFill>
        <p:spPr bwMode="auto">
          <a:xfrm>
            <a:off x="2165350" y="1401763"/>
            <a:ext cx="1231900" cy="134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124" name="Picture 98"/>
          <p:cNvPicPr>
            <a:picLocks noChangeAspect="1"/>
          </p:cNvPicPr>
          <p:nvPr/>
        </p:nvPicPr>
        <p:blipFill>
          <a:blip r:embed="rId39" cstate="print"/>
          <a:srcRect/>
          <a:stretch>
            <a:fillRect/>
          </a:stretch>
        </p:blipFill>
        <p:spPr bwMode="auto">
          <a:xfrm>
            <a:off x="90488" y="3101975"/>
            <a:ext cx="1724025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52" name="CustomShape 22"/>
          <p:cNvSpPr/>
          <p:nvPr/>
        </p:nvSpPr>
        <p:spPr>
          <a:xfrm>
            <a:off x="266699" y="275431"/>
            <a:ext cx="1358901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sp>
        <p:nvSpPr>
          <p:cNvPr id="54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46130" name="Picture 70"/>
          <p:cNvPicPr>
            <a:picLocks noChangeAspect="1" noChangeArrowheads="1"/>
          </p:cNvPicPr>
          <p:nvPr/>
        </p:nvPicPr>
        <p:blipFill>
          <a:blip r:embed="rId40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131" name="Picture 51"/>
          <p:cNvPicPr>
            <a:picLocks noChangeAspect="1" noChangeArrowheads="1"/>
          </p:cNvPicPr>
          <p:nvPr/>
        </p:nvPicPr>
        <p:blipFill>
          <a:blip r:embed="rId41" cstate="print"/>
          <a:srcRect/>
          <a:stretch>
            <a:fillRect/>
          </a:stretch>
        </p:blipFill>
        <p:spPr bwMode="auto">
          <a:xfrm>
            <a:off x="266700" y="5626100"/>
            <a:ext cx="1343025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132" name="Picture 52">
            <a:hlinkClick r:id="rId15" action="ppaction://hlinksldjump"/>
          </p:cNvPr>
          <p:cNvPicPr>
            <a:picLocks noChangeAspect="1" noChangeArrowheads="1"/>
          </p:cNvPicPr>
          <p:nvPr/>
        </p:nvPicPr>
        <p:blipFill>
          <a:blip r:embed="rId42" cstate="print"/>
          <a:srcRect/>
          <a:stretch>
            <a:fillRect/>
          </a:stretch>
        </p:blipFill>
        <p:spPr bwMode="auto">
          <a:xfrm>
            <a:off x="5546725" y="5589588"/>
            <a:ext cx="1638300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69"/>
          <p:cNvPicPr>
            <a:picLocks noChangeAspect="1" noChangeArrowheads="1"/>
          </p:cNvPicPr>
          <p:nvPr/>
        </p:nvPicPr>
        <p:blipFill>
          <a:blip r:embed="rId43" cstate="print"/>
          <a:srcRect/>
          <a:stretch>
            <a:fillRect/>
          </a:stretch>
        </p:blipFill>
        <p:spPr bwMode="auto">
          <a:xfrm>
            <a:off x="457200" y="515938"/>
            <a:ext cx="990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2">
            <a:hlinkClick r:id="rId2" action="ppaction://hlinkfile"/>
          </p:cNvPr>
          <p:cNvSpPr/>
          <p:nvPr/>
        </p:nvSpPr>
        <p:spPr>
          <a:xfrm>
            <a:off x="3771900" y="1524000"/>
            <a:ext cx="1600200" cy="1163638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5">
            <a:hlinkClick r:id="rId3" action="ppaction://hlinkfile"/>
          </p:cNvPr>
          <p:cNvSpPr/>
          <p:nvPr/>
        </p:nvSpPr>
        <p:spPr>
          <a:xfrm>
            <a:off x="7340600" y="5535613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5" name="CustomShape 1">
            <a:hlinkClick r:id="rId4" action="ppaction://hlinksldjump"/>
          </p:cNvPr>
          <p:cNvSpPr/>
          <p:nvPr/>
        </p:nvSpPr>
        <p:spPr>
          <a:xfrm>
            <a:off x="177800" y="4191000"/>
            <a:ext cx="1598613" cy="1163638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6" name="CustomShape 2">
            <a:hlinkClick r:id="rId5" action="ppaction://hlinkfile"/>
          </p:cNvPr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7" name="CustomShape 3">
            <a:hlinkClick r:id="rId6" action="ppaction://hlinkfile"/>
          </p:cNvPr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8" name="CustomShape 4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9" name="CustomShape 5">
            <a:hlinkClick r:id="rId7" action="ppaction://hlinkfile"/>
          </p:cNvPr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1" name="CustomShape 7">
            <a:hlinkClick r:id="rId8" action="ppaction://hlinkfile"/>
          </p:cNvPr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2" name="CustomShape 8">
            <a:hlinkClick r:id="rId9" action="ppaction://hlinkfile"/>
          </p:cNvPr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3" name="CustomShape 9">
            <a:hlinkClick r:id="rId10" action="ppaction://hlinkfile"/>
          </p:cNvPr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4" name="CustomShape 10">
            <a:hlinkClick r:id="rId11" action="ppaction://hlinkfile"/>
          </p:cNvPr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5" name="CustomShape 11">
            <a:hlinkClick r:id="rId12" action="ppaction://hlinksldjump"/>
          </p:cNvPr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6" name="CustomShape 12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7" name="CustomShape 13">
            <a:hlinkClick r:id="rId13" action="ppaction://hlinkfile"/>
          </p:cNvPr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8" name="CustomShape 14">
            <a:hlinkClick r:id="rId14" action="ppaction://hlinkfile"/>
          </p:cNvPr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9" name="CustomShape 15">
            <a:hlinkClick r:id="rId15" action="ppaction://hlinkfile"/>
          </p:cNvPr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0" name="CustomShape 16">
            <a:hlinkClick r:id="rId16" action="ppaction://hlinkfile"/>
          </p:cNvPr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1" name="CustomShape 17">
            <a:hlinkClick r:id="rId17" action="ppaction://hlinkfile"/>
          </p:cNvPr>
          <p:cNvSpPr/>
          <p:nvPr/>
        </p:nvSpPr>
        <p:spPr>
          <a:xfrm>
            <a:off x="7340600" y="1503363"/>
            <a:ext cx="1600200" cy="1163637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2" name="CustomShape 18">
            <a:hlinkClick r:id="rId18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6" name="CustomShape 22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sp>
        <p:nvSpPr>
          <p:cNvPr id="2643" name="CustomShape 39"/>
          <p:cNvSpPr/>
          <p:nvPr/>
        </p:nvSpPr>
        <p:spPr>
          <a:xfrm>
            <a:off x="3771900" y="5541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Medzerník</a:t>
            </a:r>
            <a:endParaRPr lang="sk-SK"/>
          </a:p>
        </p:txBody>
      </p:sp>
      <p:pic>
        <p:nvPicPr>
          <p:cNvPr id="47127" name="Picture 91"/>
          <p:cNvPicPr>
            <a:picLocks noChangeAspect="1" noChangeArrowheads="1"/>
          </p:cNvPicPr>
          <p:nvPr/>
        </p:nvPicPr>
        <p:blipFill>
          <a:blip r:embed="rId19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52" name="CustomShape 45">
            <a:hlinkClick r:id="rId20" action="ppaction://hlinkfile"/>
          </p:cNvPr>
          <p:cNvSpPr/>
          <p:nvPr/>
        </p:nvSpPr>
        <p:spPr>
          <a:xfrm>
            <a:off x="174625" y="5541963"/>
            <a:ext cx="1624013" cy="1163637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129" name="Picture 93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3830638" y="5597525"/>
            <a:ext cx="1389062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55" name="CustomShape 47"/>
          <p:cNvSpPr/>
          <p:nvPr/>
        </p:nvSpPr>
        <p:spPr>
          <a:xfrm>
            <a:off x="1979613" y="274638"/>
            <a:ext cx="3240087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131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240087" cy="1244600"/>
          </a:xfrm>
        </p:spPr>
        <p:txBody>
          <a:bodyPr/>
          <a:lstStyle/>
          <a:p>
            <a:pPr eaLnBrk="1" hangingPunct="1"/>
            <a:r>
              <a:rPr lang="en-US" smtClean="0"/>
              <a:t>N-z</a:t>
            </a:r>
          </a:p>
        </p:txBody>
      </p:sp>
      <p:pic>
        <p:nvPicPr>
          <p:cNvPr id="47132" name="Picture 2"/>
          <p:cNvPicPr>
            <a:picLocks noChangeAspect="1"/>
          </p:cNvPicPr>
          <p:nvPr/>
        </p:nvPicPr>
        <p:blipFill>
          <a:blip r:embed="rId22" cstate="print"/>
          <a:srcRect l="4230" r="8470"/>
          <a:stretch>
            <a:fillRect/>
          </a:stretch>
        </p:blipFill>
        <p:spPr bwMode="auto">
          <a:xfrm>
            <a:off x="174625" y="3133725"/>
            <a:ext cx="1506538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33" name="Picture 3"/>
          <p:cNvPicPr>
            <a:picLocks noChangeAspect="1"/>
          </p:cNvPicPr>
          <p:nvPr/>
        </p:nvPicPr>
        <p:blipFill>
          <a:blip r:embed="rId23" cstate="print"/>
          <a:srcRect l="16245" t="6187" r="14236" b="29382"/>
          <a:stretch>
            <a:fillRect/>
          </a:stretch>
        </p:blipFill>
        <p:spPr bwMode="auto">
          <a:xfrm>
            <a:off x="381000" y="4335463"/>
            <a:ext cx="1181100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35" name="Picture 5"/>
          <p:cNvPicPr>
            <a:picLocks noChangeAspect="1"/>
          </p:cNvPicPr>
          <p:nvPr/>
        </p:nvPicPr>
        <p:blipFill>
          <a:blip r:embed="rId24" cstate="print"/>
          <a:srcRect l="9465" r="10387"/>
          <a:stretch>
            <a:fillRect/>
          </a:stretch>
        </p:blipFill>
        <p:spPr bwMode="auto">
          <a:xfrm>
            <a:off x="5594350" y="5597525"/>
            <a:ext cx="1519238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36" name="Picture 6"/>
          <p:cNvPicPr>
            <a:picLocks noChangeAspect="1"/>
          </p:cNvPicPr>
          <p:nvPr/>
        </p:nvPicPr>
        <p:blipFill>
          <a:blip r:embed="rId25" cstate="print"/>
          <a:srcRect l="8034" t="15977" r="5280" b="4729"/>
          <a:stretch>
            <a:fillRect/>
          </a:stretch>
        </p:blipFill>
        <p:spPr bwMode="auto">
          <a:xfrm>
            <a:off x="2103438" y="1558925"/>
            <a:ext cx="1385887" cy="106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37" name="Picture 7"/>
          <p:cNvPicPr>
            <a:picLocks noChangeAspect="1"/>
          </p:cNvPicPr>
          <p:nvPr/>
        </p:nvPicPr>
        <p:blipFill>
          <a:blip r:embed="rId26" cstate="print"/>
          <a:srcRect l="4094" t="18320"/>
          <a:stretch>
            <a:fillRect/>
          </a:stretch>
        </p:blipFill>
        <p:spPr bwMode="auto">
          <a:xfrm>
            <a:off x="2030413" y="2959100"/>
            <a:ext cx="1531937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38" name="Picture 8"/>
          <p:cNvPicPr>
            <a:picLocks noChangeAspect="1"/>
          </p:cNvPicPr>
          <p:nvPr/>
        </p:nvPicPr>
        <p:blipFill>
          <a:blip r:embed="rId27" cstate="print"/>
          <a:srcRect l="3694" t="12988" r="325" b="7799"/>
          <a:stretch>
            <a:fillRect/>
          </a:stretch>
        </p:blipFill>
        <p:spPr bwMode="auto">
          <a:xfrm>
            <a:off x="2017713" y="4276725"/>
            <a:ext cx="1531937" cy="106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39" name="Picture 9"/>
          <p:cNvPicPr>
            <a:picLocks noChangeAspect="1"/>
          </p:cNvPicPr>
          <p:nvPr/>
        </p:nvPicPr>
        <p:blipFill>
          <a:blip r:embed="rId28" cstate="print"/>
          <a:srcRect r="4453" b="23247"/>
          <a:stretch>
            <a:fillRect/>
          </a:stretch>
        </p:blipFill>
        <p:spPr bwMode="auto">
          <a:xfrm>
            <a:off x="1997075" y="5586413"/>
            <a:ext cx="1525588" cy="1030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40" name="Picture 10"/>
          <p:cNvPicPr>
            <a:picLocks noChangeAspect="1"/>
          </p:cNvPicPr>
          <p:nvPr/>
        </p:nvPicPr>
        <p:blipFill>
          <a:blip r:embed="rId29" cstate="print"/>
          <a:srcRect t="18047" r="6412" b="8514"/>
          <a:stretch>
            <a:fillRect/>
          </a:stretch>
        </p:blipFill>
        <p:spPr bwMode="auto">
          <a:xfrm>
            <a:off x="3832225" y="4330700"/>
            <a:ext cx="1452563" cy="92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41" name="Picture 11"/>
          <p:cNvPicPr>
            <a:picLocks noChangeAspect="1"/>
          </p:cNvPicPr>
          <p:nvPr/>
        </p:nvPicPr>
        <p:blipFill>
          <a:blip r:embed="rId30" cstate="print"/>
          <a:srcRect l="4631" t="12088" r="6966" b="6696"/>
          <a:stretch>
            <a:fillRect/>
          </a:stretch>
        </p:blipFill>
        <p:spPr bwMode="auto">
          <a:xfrm>
            <a:off x="3846513" y="2917825"/>
            <a:ext cx="1411287" cy="108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42" name="Picture 12"/>
          <p:cNvPicPr>
            <a:picLocks noChangeAspect="1"/>
          </p:cNvPicPr>
          <p:nvPr/>
        </p:nvPicPr>
        <p:blipFill>
          <a:blip r:embed="rId31" cstate="print"/>
          <a:srcRect l="11864" t="15979" r="1176" b="7951"/>
          <a:stretch>
            <a:fillRect/>
          </a:stretch>
        </p:blipFill>
        <p:spPr bwMode="auto">
          <a:xfrm>
            <a:off x="3878263" y="1555750"/>
            <a:ext cx="1387475" cy="102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43" name="Picture 13"/>
          <p:cNvPicPr>
            <a:picLocks noChangeAspect="1"/>
          </p:cNvPicPr>
          <p:nvPr/>
        </p:nvPicPr>
        <p:blipFill>
          <a:blip r:embed="rId32" cstate="print"/>
          <a:srcRect l="4430" t="13190" r="4642" b="9602"/>
          <a:stretch>
            <a:fillRect/>
          </a:stretch>
        </p:blipFill>
        <p:spPr bwMode="auto">
          <a:xfrm>
            <a:off x="5621338" y="1587500"/>
            <a:ext cx="1452562" cy="103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44" name="Picture 14"/>
          <p:cNvPicPr>
            <a:picLocks noChangeAspect="1"/>
          </p:cNvPicPr>
          <p:nvPr/>
        </p:nvPicPr>
        <p:blipFill>
          <a:blip r:embed="rId33" cstate="print"/>
          <a:srcRect t="15704" r="6046"/>
          <a:stretch>
            <a:fillRect/>
          </a:stretch>
        </p:blipFill>
        <p:spPr bwMode="auto">
          <a:xfrm>
            <a:off x="7361238" y="1519238"/>
            <a:ext cx="1500187" cy="113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45" name="Picture 15"/>
          <p:cNvPicPr>
            <a:picLocks noChangeAspect="1"/>
          </p:cNvPicPr>
          <p:nvPr/>
        </p:nvPicPr>
        <p:blipFill>
          <a:blip r:embed="rId34" cstate="print"/>
          <a:srcRect t="11153" r="3883" b="8633"/>
          <a:stretch>
            <a:fillRect/>
          </a:stretch>
        </p:blipFill>
        <p:spPr bwMode="auto">
          <a:xfrm>
            <a:off x="7353300" y="2905125"/>
            <a:ext cx="1535113" cy="1074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46" name="Picture 16"/>
          <p:cNvPicPr>
            <a:picLocks noChangeAspect="1"/>
          </p:cNvPicPr>
          <p:nvPr/>
        </p:nvPicPr>
        <p:blipFill>
          <a:blip r:embed="rId35" cstate="print"/>
          <a:srcRect l="7887" t="16043" r="2866" b="2740"/>
          <a:stretch>
            <a:fillRect/>
          </a:stretch>
        </p:blipFill>
        <p:spPr bwMode="auto">
          <a:xfrm>
            <a:off x="7435850" y="4222750"/>
            <a:ext cx="1425575" cy="108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47" name="Picture 17"/>
          <p:cNvPicPr>
            <a:picLocks noChangeAspect="1"/>
          </p:cNvPicPr>
          <p:nvPr/>
        </p:nvPicPr>
        <p:blipFill>
          <a:blip r:embed="rId36" cstate="print"/>
          <a:srcRect l="6889" r="4706" b="24725"/>
          <a:stretch>
            <a:fillRect/>
          </a:stretch>
        </p:blipFill>
        <p:spPr bwMode="auto">
          <a:xfrm>
            <a:off x="7373938" y="5487988"/>
            <a:ext cx="1412875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48" name="Picture 18">
            <a:hlinkClick r:id="rId37" action="ppaction://hlinkfile"/>
          </p:cNvPr>
          <p:cNvPicPr>
            <a:picLocks noChangeAspect="1"/>
          </p:cNvPicPr>
          <p:nvPr/>
        </p:nvPicPr>
        <p:blipFill>
          <a:blip r:embed="rId38" cstate="print"/>
          <a:srcRect/>
          <a:stretch>
            <a:fillRect/>
          </a:stretch>
        </p:blipFill>
        <p:spPr bwMode="auto">
          <a:xfrm>
            <a:off x="5549900" y="4122738"/>
            <a:ext cx="1597025" cy="134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49" name="Picture 19"/>
          <p:cNvPicPr>
            <a:picLocks noChangeAspect="1"/>
          </p:cNvPicPr>
          <p:nvPr/>
        </p:nvPicPr>
        <p:blipFill>
          <a:blip r:embed="rId39" cstate="print"/>
          <a:srcRect/>
          <a:stretch>
            <a:fillRect/>
          </a:stretch>
        </p:blipFill>
        <p:spPr bwMode="auto">
          <a:xfrm>
            <a:off x="5510213" y="2770188"/>
            <a:ext cx="1598612" cy="134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53" name="CustomShape 22"/>
          <p:cNvSpPr/>
          <p:nvPr/>
        </p:nvSpPr>
        <p:spPr>
          <a:xfrm>
            <a:off x="280988" y="223838"/>
            <a:ext cx="1400175" cy="292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sp>
        <p:nvSpPr>
          <p:cNvPr id="57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47155" name="Picture 70"/>
          <p:cNvPicPr>
            <a:picLocks noChangeAspect="1" noChangeArrowheads="1"/>
          </p:cNvPicPr>
          <p:nvPr/>
        </p:nvPicPr>
        <p:blipFill>
          <a:blip r:embed="rId40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56" name="Picture 52"/>
          <p:cNvPicPr>
            <a:picLocks noChangeAspect="1" noChangeArrowheads="1"/>
          </p:cNvPicPr>
          <p:nvPr/>
        </p:nvPicPr>
        <p:blipFill>
          <a:blip r:embed="rId41" cstate="print"/>
          <a:srcRect/>
          <a:stretch>
            <a:fillRect/>
          </a:stretch>
        </p:blipFill>
        <p:spPr bwMode="auto">
          <a:xfrm>
            <a:off x="280988" y="5632450"/>
            <a:ext cx="1400175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" name="Picture 69"/>
          <p:cNvPicPr>
            <a:picLocks noChangeAspect="1" noChangeArrowheads="1"/>
          </p:cNvPicPr>
          <p:nvPr/>
        </p:nvPicPr>
        <p:blipFill>
          <a:blip r:embed="rId42" cstate="print"/>
          <a:srcRect/>
          <a:stretch>
            <a:fillRect/>
          </a:stretch>
        </p:blipFill>
        <p:spPr bwMode="auto">
          <a:xfrm>
            <a:off x="457200" y="515938"/>
            <a:ext cx="990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hlinkClick r:id="rId2" action="ppaction://hlinkfile"/>
          </p:cNvPr>
          <p:cNvSpPr/>
          <p:nvPr/>
        </p:nvSpPr>
        <p:spPr>
          <a:xfrm>
            <a:off x="7353300" y="5521325"/>
            <a:ext cx="1600200" cy="1163638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97" name="Rectangle 96">
            <a:hlinkClick r:id="rId3" action="ppaction://hlinkfile"/>
          </p:cNvPr>
          <p:cNvSpPr/>
          <p:nvPr/>
        </p:nvSpPr>
        <p:spPr>
          <a:xfrm>
            <a:off x="3771900" y="1517650"/>
            <a:ext cx="1600200" cy="1163638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72" name="Rounded Rectangle 71">
            <a:hlinkClick r:id="rId4" action="ppaction://hlinkfile"/>
          </p:cNvPr>
          <p:cNvSpPr/>
          <p:nvPr/>
        </p:nvSpPr>
        <p:spPr>
          <a:xfrm>
            <a:off x="152400" y="5541963"/>
            <a:ext cx="1625600" cy="1163637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95" name="Folded Corner 94">
            <a:hlinkClick r:id="rId5" action="ppaction://hlinksldjump"/>
          </p:cNvPr>
          <p:cNvSpPr/>
          <p:nvPr/>
        </p:nvSpPr>
        <p:spPr>
          <a:xfrm>
            <a:off x="177800" y="4191000"/>
            <a:ext cx="1600200" cy="1163638"/>
          </a:xfrm>
          <a:prstGeom prst="foldedCorner">
            <a:avLst/>
          </a:prstGeom>
          <a:solidFill>
            <a:srgbClr val="7DFFCE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12" name="Rectangle 11">
            <a:hlinkClick r:id="rId6" action="ppaction://hlinkfile"/>
          </p:cNvPr>
          <p:cNvSpPr/>
          <p:nvPr/>
        </p:nvSpPr>
        <p:spPr>
          <a:xfrm>
            <a:off x="1981200" y="1503363"/>
            <a:ext cx="1600200" cy="1163637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75" name="Rectangle 74">
            <a:hlinkClick r:id="rId7" action="ppaction://hlinkfile"/>
          </p:cNvPr>
          <p:cNvSpPr/>
          <p:nvPr/>
        </p:nvSpPr>
        <p:spPr>
          <a:xfrm>
            <a:off x="1981200" y="2874963"/>
            <a:ext cx="1600200" cy="1163637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76" name="Rectangle 75">
            <a:hlinkClick r:id="rId8" action="ppaction://hlinkfile"/>
          </p:cNvPr>
          <p:cNvSpPr/>
          <p:nvPr/>
        </p:nvSpPr>
        <p:spPr>
          <a:xfrm>
            <a:off x="152400" y="2854325"/>
            <a:ext cx="1600200" cy="1163638"/>
          </a:xfrm>
          <a:prstGeom prst="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77" name="Rectangle 76">
            <a:hlinkClick r:id="rId9" action="ppaction://hlinkfile"/>
          </p:cNvPr>
          <p:cNvSpPr/>
          <p:nvPr/>
        </p:nvSpPr>
        <p:spPr>
          <a:xfrm>
            <a:off x="1981200" y="4191000"/>
            <a:ext cx="1600200" cy="1163638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80" name="Rectangle 79">
            <a:hlinkClick r:id="rId10" action="ppaction://hlinkfile"/>
          </p:cNvPr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sk-SK">
              <a:solidFill>
                <a:srgbClr val="FFFFFF"/>
              </a:solidFill>
            </a:endParaRPr>
          </a:p>
        </p:txBody>
      </p:sp>
      <p:sp>
        <p:nvSpPr>
          <p:cNvPr id="81" name="Rectangle 80">
            <a:hlinkClick r:id="rId11" action="ppaction://hlinkfile"/>
          </p:cNvPr>
          <p:cNvSpPr/>
          <p:nvPr/>
        </p:nvSpPr>
        <p:spPr>
          <a:xfrm>
            <a:off x="1981200" y="5541963"/>
            <a:ext cx="1600200" cy="1163637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82" name="Rectangle 81">
            <a:hlinkClick r:id="rId12" action="ppaction://hlinkfile"/>
          </p:cNvPr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83" name="Rectangle 82">
            <a:hlinkClick r:id="rId13" action="ppaction://hlinkfile"/>
          </p:cNvPr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84" name="Rectangle 83">
            <a:hlinkClick r:id="rId14" action="ppaction://hlinksldjump"/>
          </p:cNvPr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85" name="Rectangle 84">
            <a:hlinkClick r:id="rId15" action="ppaction://hlinkfile"/>
          </p:cNvPr>
          <p:cNvSpPr/>
          <p:nvPr/>
        </p:nvSpPr>
        <p:spPr>
          <a:xfrm>
            <a:off x="5562600" y="4202113"/>
            <a:ext cx="1600200" cy="1163637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86" name="Rectangle 85">
            <a:hlinkClick r:id="rId16" action="ppaction://hlinkfile"/>
          </p:cNvPr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87" name="Rectangle 86">
            <a:hlinkClick r:id="rId17" action="ppaction://hlinkfile"/>
          </p:cNvPr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88" name="Rectangle 87">
            <a:hlinkClick r:id="rId18" action="ppaction://hlinkfile"/>
          </p:cNvPr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89" name="Rectangle 88">
            <a:hlinkClick r:id="rId19" action="ppaction://hlinkfile"/>
          </p:cNvPr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90" name="Rectangle 89">
            <a:hlinkClick r:id="rId20" action="ppaction://hlinkfile"/>
          </p:cNvPr>
          <p:cNvSpPr/>
          <p:nvPr/>
        </p:nvSpPr>
        <p:spPr>
          <a:xfrm>
            <a:off x="7340600" y="1503363"/>
            <a:ext cx="1600200" cy="1163637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33" name="Folded Corner 32">
            <a:hlinkClick r:id="rId21" action="ppaction://hlinksldjump"/>
          </p:cNvPr>
          <p:cNvSpPr/>
          <p:nvPr/>
        </p:nvSpPr>
        <p:spPr>
          <a:xfrm>
            <a:off x="152400" y="1503363"/>
            <a:ext cx="1600200" cy="1163637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48150" name="TextBox 43"/>
          <p:cNvSpPr txBox="1">
            <a:spLocks noChangeArrowheads="1"/>
          </p:cNvSpPr>
          <p:nvPr/>
        </p:nvSpPr>
        <p:spPr bwMode="auto">
          <a:xfrm>
            <a:off x="152400" y="1503363"/>
            <a:ext cx="16002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sk-SK" sz="1600" dirty="0">
                <a:latin typeface="Comic Sans MS" pitchFamily="66" charset="0"/>
              </a:rPr>
              <a:t>Prvá stránka</a:t>
            </a:r>
            <a:endParaRPr lang="en-US" sz="1600" dirty="0">
              <a:latin typeface="Comic Sans MS" pitchFamily="66" charset="0"/>
            </a:endParaRPr>
          </a:p>
        </p:txBody>
      </p:sp>
      <p:sp>
        <p:nvSpPr>
          <p:cNvPr id="48151" name="TextBox 65"/>
          <p:cNvSpPr txBox="1">
            <a:spLocks noChangeArrowheads="1"/>
          </p:cNvSpPr>
          <p:nvPr/>
        </p:nvSpPr>
        <p:spPr bwMode="auto">
          <a:xfrm>
            <a:off x="3771900" y="5541963"/>
            <a:ext cx="16002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sk-SK" sz="1600">
                <a:latin typeface="Comic Sans MS" pitchFamily="66" charset="0"/>
              </a:rPr>
              <a:t>Medzerník</a:t>
            </a:r>
            <a:endParaRPr lang="en-US" sz="1600">
              <a:latin typeface="Comic Sans MS" pitchFamily="66" charset="0"/>
            </a:endParaRPr>
          </a:p>
        </p:txBody>
      </p:sp>
      <p:pic>
        <p:nvPicPr>
          <p:cNvPr id="48152" name="Picture 91" descr="128x128.png"/>
          <p:cNvPicPr>
            <a:picLocks noChangeAspect="1"/>
          </p:cNvPicPr>
          <p:nvPr/>
        </p:nvPicPr>
        <p:blipFill>
          <a:blip r:embed="rId22" cstate="print"/>
          <a:srcRect t="20682" b="17564"/>
          <a:stretch>
            <a:fillRect/>
          </a:stretch>
        </p:blipFill>
        <p:spPr bwMode="auto">
          <a:xfrm>
            <a:off x="381000" y="1841500"/>
            <a:ext cx="1244600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53" name="Picture 93" descr="space bar_128x128.png"/>
          <p:cNvPicPr>
            <a:picLocks noChangeAspect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3886200" y="5564188"/>
            <a:ext cx="1389063" cy="138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54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4835525" cy="1244600"/>
          </a:xfrm>
        </p:spPr>
        <p:txBody>
          <a:bodyPr/>
          <a:lstStyle/>
          <a:p>
            <a:pPr eaLnBrk="1" hangingPunct="1"/>
            <a:r>
              <a:rPr lang="en-GB" smtClean="0"/>
              <a:t>N-z</a:t>
            </a:r>
            <a:r>
              <a:rPr lang="sk-SK" smtClean="0"/>
              <a:t> veľké písmená</a:t>
            </a:r>
            <a:endParaRPr lang="en-GB" smtClean="0"/>
          </a:p>
        </p:txBody>
      </p:sp>
      <p:pic>
        <p:nvPicPr>
          <p:cNvPr id="48155" name="Picture 2"/>
          <p:cNvPicPr>
            <a:picLocks noChangeAspect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1960563" y="1454150"/>
            <a:ext cx="1603375" cy="134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56" name="Picture 3"/>
          <p:cNvPicPr>
            <a:picLocks noChangeAspect="1"/>
          </p:cNvPicPr>
          <p:nvPr/>
        </p:nvPicPr>
        <p:blipFill>
          <a:blip r:embed="rId25" cstate="print"/>
          <a:srcRect l="18150" t="10893" r="18526" b="20924"/>
          <a:stretch>
            <a:fillRect/>
          </a:stretch>
        </p:blipFill>
        <p:spPr bwMode="auto">
          <a:xfrm>
            <a:off x="4073525" y="1606550"/>
            <a:ext cx="101123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57" name="Picture 4"/>
          <p:cNvPicPr>
            <a:picLocks noChangeAspect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5586413" y="1455738"/>
            <a:ext cx="1597025" cy="134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58" name="Picture 5"/>
          <p:cNvPicPr>
            <a:picLocks noChangeAspect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7332663" y="1441450"/>
            <a:ext cx="1603375" cy="134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59" name="Picture 6"/>
          <p:cNvPicPr>
            <a:picLocks noChangeAspect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1971675" y="2852738"/>
            <a:ext cx="1603375" cy="134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60" name="Picture 7"/>
          <p:cNvPicPr>
            <a:picLocks noChangeAspect="1"/>
          </p:cNvPicPr>
          <p:nvPr/>
        </p:nvPicPr>
        <p:blipFill>
          <a:blip r:embed="rId29" cstate="print"/>
          <a:srcRect l="15442" t="10603" r="17764" b="18359"/>
          <a:stretch>
            <a:fillRect/>
          </a:stretch>
        </p:blipFill>
        <p:spPr bwMode="auto">
          <a:xfrm>
            <a:off x="3976688" y="3021013"/>
            <a:ext cx="1066800" cy="92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61" name="Picture 8"/>
          <p:cNvPicPr>
            <a:picLocks noChangeAspect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5588000" y="2824163"/>
            <a:ext cx="1597025" cy="134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62" name="Picture 9"/>
          <p:cNvPicPr>
            <a:picLocks noChangeAspect="1"/>
          </p:cNvPicPr>
          <p:nvPr/>
        </p:nvPicPr>
        <p:blipFill>
          <a:blip r:embed="rId31" cstate="print"/>
          <a:srcRect/>
          <a:stretch>
            <a:fillRect/>
          </a:stretch>
        </p:blipFill>
        <p:spPr bwMode="auto">
          <a:xfrm>
            <a:off x="7313613" y="2813050"/>
            <a:ext cx="1601787" cy="134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63" name="Picture 10"/>
          <p:cNvPicPr>
            <a:picLocks noChangeAspect="1"/>
          </p:cNvPicPr>
          <p:nvPr/>
        </p:nvPicPr>
        <p:blipFill>
          <a:blip r:embed="rId32" cstate="print"/>
          <a:srcRect/>
          <a:stretch>
            <a:fillRect/>
          </a:stretch>
        </p:blipFill>
        <p:spPr bwMode="auto">
          <a:xfrm>
            <a:off x="1916113" y="4146550"/>
            <a:ext cx="1603375" cy="134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64" name="Picture 12"/>
          <p:cNvPicPr>
            <a:picLocks noChangeAspect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3730625" y="4171950"/>
            <a:ext cx="1597025" cy="134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65" name="Picture 13"/>
          <p:cNvPicPr>
            <a:picLocks noChangeAspect="1"/>
          </p:cNvPicPr>
          <p:nvPr/>
        </p:nvPicPr>
        <p:blipFill>
          <a:blip r:embed="rId34" cstate="print"/>
          <a:srcRect/>
          <a:stretch>
            <a:fillRect/>
          </a:stretch>
        </p:blipFill>
        <p:spPr bwMode="auto">
          <a:xfrm>
            <a:off x="5465763" y="4165600"/>
            <a:ext cx="1597025" cy="134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66" name="Picture 14"/>
          <p:cNvPicPr>
            <a:picLocks noChangeAspect="1"/>
          </p:cNvPicPr>
          <p:nvPr/>
        </p:nvPicPr>
        <p:blipFill>
          <a:blip r:embed="rId35" cstate="print"/>
          <a:srcRect/>
          <a:stretch>
            <a:fillRect/>
          </a:stretch>
        </p:blipFill>
        <p:spPr bwMode="auto">
          <a:xfrm>
            <a:off x="7256463" y="4211638"/>
            <a:ext cx="1603375" cy="134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67" name="Picture 15"/>
          <p:cNvPicPr>
            <a:picLocks noChangeAspect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1982788" y="5507038"/>
            <a:ext cx="1603375" cy="134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70" name="Picture 16"/>
          <p:cNvPicPr>
            <a:picLocks noChangeAspect="1"/>
          </p:cNvPicPr>
          <p:nvPr/>
        </p:nvPicPr>
        <p:blipFill>
          <a:blip r:embed="rId37" cstate="print"/>
          <a:srcRect/>
          <a:stretch>
            <a:fillRect/>
          </a:stretch>
        </p:blipFill>
        <p:spPr bwMode="auto">
          <a:xfrm>
            <a:off x="90488" y="3101975"/>
            <a:ext cx="1724025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71" name="Picture 17"/>
          <p:cNvPicPr>
            <a:picLocks noChangeAspect="1"/>
          </p:cNvPicPr>
          <p:nvPr/>
        </p:nvPicPr>
        <p:blipFill>
          <a:blip r:embed="rId38" cstate="print"/>
          <a:srcRect/>
          <a:stretch>
            <a:fillRect/>
          </a:stretch>
        </p:blipFill>
        <p:spPr bwMode="auto">
          <a:xfrm>
            <a:off x="-11113" y="4191000"/>
            <a:ext cx="1846263" cy="123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72" name="Picture 95"/>
          <p:cNvPicPr>
            <a:picLocks noChangeAspect="1"/>
          </p:cNvPicPr>
          <p:nvPr/>
        </p:nvPicPr>
        <p:blipFill>
          <a:blip r:embed="rId39" cstate="print"/>
          <a:srcRect l="6889" r="4706" b="24725"/>
          <a:stretch>
            <a:fillRect/>
          </a:stretch>
        </p:blipFill>
        <p:spPr bwMode="auto">
          <a:xfrm>
            <a:off x="7372350" y="5519738"/>
            <a:ext cx="1525588" cy="109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52" name="CustomShape 22"/>
          <p:cNvSpPr/>
          <p:nvPr/>
        </p:nvSpPr>
        <p:spPr>
          <a:xfrm>
            <a:off x="282575" y="223838"/>
            <a:ext cx="1343025" cy="292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sp>
        <p:nvSpPr>
          <p:cNvPr id="54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48178" name="Picture 70"/>
          <p:cNvPicPr>
            <a:picLocks noChangeAspect="1" noChangeArrowheads="1"/>
          </p:cNvPicPr>
          <p:nvPr/>
        </p:nvPicPr>
        <p:blipFill>
          <a:blip r:embed="rId40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79" name="Picture 51"/>
          <p:cNvPicPr>
            <a:picLocks noChangeAspect="1" noChangeArrowheads="1"/>
          </p:cNvPicPr>
          <p:nvPr/>
        </p:nvPicPr>
        <p:blipFill>
          <a:blip r:embed="rId41" cstate="print"/>
          <a:srcRect/>
          <a:stretch>
            <a:fillRect/>
          </a:stretch>
        </p:blipFill>
        <p:spPr bwMode="auto">
          <a:xfrm>
            <a:off x="282575" y="5611813"/>
            <a:ext cx="1343025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52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42" cstate="print"/>
          <a:srcRect/>
          <a:stretch>
            <a:fillRect/>
          </a:stretch>
        </p:blipFill>
        <p:spPr bwMode="auto">
          <a:xfrm>
            <a:off x="5546725" y="5589588"/>
            <a:ext cx="1638300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69"/>
          <p:cNvPicPr>
            <a:picLocks noChangeAspect="1" noChangeArrowheads="1"/>
          </p:cNvPicPr>
          <p:nvPr/>
        </p:nvPicPr>
        <p:blipFill>
          <a:blip r:embed="rId43" cstate="print"/>
          <a:srcRect/>
          <a:stretch>
            <a:fillRect/>
          </a:stretch>
        </p:blipFill>
        <p:spPr bwMode="auto">
          <a:xfrm>
            <a:off x="457200" y="515938"/>
            <a:ext cx="990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CustomShape 1">
            <a:hlinkClick r:id="rId2" action="ppaction://hlinkfile"/>
          </p:cNvPr>
          <p:cNvSpPr/>
          <p:nvPr/>
        </p:nvSpPr>
        <p:spPr>
          <a:xfrm>
            <a:off x="7340600" y="5541963"/>
            <a:ext cx="1600200" cy="1163637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7" name="CustomShape 2"/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8" name="CustomShape 3">
            <a:hlinkClick r:id="rId3" action="ppaction://hlinkfile"/>
          </p:cNvPr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9" name="CustomShape 4">
            <a:hlinkClick r:id="rId4" action="ppaction://hlinkfile"/>
          </p:cNvPr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0" name="CustomShape 5">
            <a:hlinkClick r:id="rId5" action="ppaction://hlinkfile"/>
          </p:cNvPr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1" name="CustomShape 6">
            <a:hlinkClick r:id="rId6" action="ppaction://hlinkfile"/>
          </p:cNvPr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/>
          </a:p>
        </p:txBody>
      </p:sp>
      <p:sp>
        <p:nvSpPr>
          <p:cNvPr id="2662" name="CustomShape 7">
            <a:hlinkClick r:id="rId7" action="ppaction://hlinkfile"/>
          </p:cNvPr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3" name="CustomShape 8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4" name="CustomShape 9">
            <a:hlinkClick r:id="rId8" action="ppaction://hlinkfile"/>
          </p:cNvPr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5" name="CustomShape 10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6" name="CustomShape 11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7" name="CustomShape 12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8" name="CustomShape 13">
            <a:hlinkClick r:id="rId9" action="ppaction://hlinkfile"/>
          </p:cNvPr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9" name="CustomShape 14">
            <a:hlinkClick r:id="rId10" action="ppaction://hlinkfile"/>
          </p:cNvPr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0" name="CustomShape 15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1" name="CustomShape 16">
            <a:hlinkClick r:id="rId11" action="ppaction://hlinkfile"/>
          </p:cNvPr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2" name="CustomShape 17">
            <a:hlinkClick r:id="rId12" action="ppaction://hlinkfile"/>
          </p:cNvPr>
          <p:cNvSpPr/>
          <p:nvPr/>
        </p:nvSpPr>
        <p:spPr>
          <a:xfrm>
            <a:off x="7340600" y="1503363"/>
            <a:ext cx="1600200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3" name="CustomShape 18">
            <a:hlinkClick r:id="rId13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7" name="CustomShape 22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 dirty="0"/>
          </a:p>
        </p:txBody>
      </p:sp>
      <p:sp>
        <p:nvSpPr>
          <p:cNvPr id="2691" name="CustomShape 36"/>
          <p:cNvSpPr/>
          <p:nvPr/>
        </p:nvSpPr>
        <p:spPr>
          <a:xfrm>
            <a:off x="19812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čísla</a:t>
            </a:r>
            <a:endParaRPr lang="sk-SK"/>
          </a:p>
        </p:txBody>
      </p:sp>
      <p:sp>
        <p:nvSpPr>
          <p:cNvPr id="2692" name="CustomShape 37"/>
          <p:cNvSpPr/>
          <p:nvPr/>
        </p:nvSpPr>
        <p:spPr>
          <a:xfrm>
            <a:off x="7340600" y="55626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kalkulačka</a:t>
            </a:r>
            <a:endParaRPr lang="sk-SK"/>
          </a:p>
        </p:txBody>
      </p:sp>
      <p:sp>
        <p:nvSpPr>
          <p:cNvPr id="2695" name="CustomShape 38">
            <a:hlinkClick r:id="rId14" action="ppaction://hlinkfile"/>
          </p:cNvPr>
          <p:cNvSpPr/>
          <p:nvPr/>
        </p:nvSpPr>
        <p:spPr>
          <a:xfrm>
            <a:off x="177800" y="4191000"/>
            <a:ext cx="1598613" cy="1163638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/>
          </a:p>
        </p:txBody>
      </p:sp>
      <p:pic>
        <p:nvPicPr>
          <p:cNvPr id="49176" name="Picture 91"/>
          <p:cNvPicPr>
            <a:picLocks noChangeAspect="1" noChangeArrowheads="1"/>
          </p:cNvPicPr>
          <p:nvPr/>
        </p:nvPicPr>
        <p:blipFill>
          <a:blip r:embed="rId15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77" name="Picture 77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810500" y="5867400"/>
            <a:ext cx="736600" cy="73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01" name="CustomShape 42"/>
          <p:cNvSpPr/>
          <p:nvPr/>
        </p:nvSpPr>
        <p:spPr>
          <a:xfrm>
            <a:off x="1979613" y="274638"/>
            <a:ext cx="3240087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179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240087" cy="1244600"/>
          </a:xfrm>
        </p:spPr>
        <p:txBody>
          <a:bodyPr/>
          <a:lstStyle/>
          <a:p>
            <a:pPr eaLnBrk="1" hangingPunct="1"/>
            <a:r>
              <a:rPr lang="sk-SK" smtClean="0"/>
              <a:t>čísla</a:t>
            </a:r>
            <a:endParaRPr lang="en-US" smtClean="0"/>
          </a:p>
        </p:txBody>
      </p:sp>
      <p:pic>
        <p:nvPicPr>
          <p:cNvPr id="49180" name="Picture 2"/>
          <p:cNvPicPr>
            <a:picLocks noChangeAspect="1"/>
          </p:cNvPicPr>
          <p:nvPr/>
        </p:nvPicPr>
        <p:blipFill>
          <a:blip r:embed="rId17" cstate="print"/>
          <a:srcRect l="36417" t="18790" r="34956" b="36092"/>
          <a:stretch>
            <a:fillRect/>
          </a:stretch>
        </p:blipFill>
        <p:spPr bwMode="auto">
          <a:xfrm>
            <a:off x="749300" y="3170238"/>
            <a:ext cx="4572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81" name="Picture 3"/>
          <p:cNvPicPr>
            <a:picLocks noChangeAspect="1"/>
          </p:cNvPicPr>
          <p:nvPr/>
        </p:nvPicPr>
        <p:blipFill>
          <a:blip r:embed="rId18" cstate="print"/>
          <a:srcRect l="35858" t="20178" r="35516" b="35704"/>
          <a:stretch>
            <a:fillRect/>
          </a:stretch>
        </p:blipFill>
        <p:spPr bwMode="auto">
          <a:xfrm>
            <a:off x="774700" y="4478338"/>
            <a:ext cx="45720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82" name="Picture 4"/>
          <p:cNvPicPr>
            <a:picLocks noChangeAspect="1"/>
          </p:cNvPicPr>
          <p:nvPr/>
        </p:nvPicPr>
        <p:blipFill>
          <a:blip r:embed="rId19" cstate="print"/>
          <a:srcRect l="21429" t="20053" r="19746" b="36832"/>
          <a:stretch>
            <a:fillRect/>
          </a:stretch>
        </p:blipFill>
        <p:spPr bwMode="auto">
          <a:xfrm>
            <a:off x="2232025" y="1855788"/>
            <a:ext cx="11303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83" name="Picture 5"/>
          <p:cNvPicPr>
            <a:picLocks noChangeAspect="1"/>
          </p:cNvPicPr>
          <p:nvPr/>
        </p:nvPicPr>
        <p:blipFill>
          <a:blip r:embed="rId20" cstate="print"/>
          <a:srcRect l="37502" t="19389" r="39767" b="36491"/>
          <a:stretch>
            <a:fillRect/>
          </a:stretch>
        </p:blipFill>
        <p:spPr bwMode="auto">
          <a:xfrm>
            <a:off x="4389438" y="1768475"/>
            <a:ext cx="363537" cy="59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84" name="Picture 6"/>
          <p:cNvPicPr>
            <a:picLocks noChangeAspect="1"/>
          </p:cNvPicPr>
          <p:nvPr/>
        </p:nvPicPr>
        <p:blipFill>
          <a:blip r:embed="rId21" cstate="print"/>
          <a:srcRect l="37247" t="20052" r="37495" b="34828"/>
          <a:stretch>
            <a:fillRect/>
          </a:stretch>
        </p:blipFill>
        <p:spPr bwMode="auto">
          <a:xfrm>
            <a:off x="6159500" y="1774825"/>
            <a:ext cx="403225" cy="604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85" name="Picture 7"/>
          <p:cNvPicPr>
            <a:picLocks noChangeAspect="1"/>
          </p:cNvPicPr>
          <p:nvPr/>
        </p:nvPicPr>
        <p:blipFill>
          <a:blip r:embed="rId22" cstate="print"/>
          <a:srcRect l="36629" t="21156" r="37271" b="35728"/>
          <a:stretch>
            <a:fillRect/>
          </a:stretch>
        </p:blipFill>
        <p:spPr bwMode="auto">
          <a:xfrm>
            <a:off x="7907338" y="1774825"/>
            <a:ext cx="415925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86" name="Picture 8"/>
          <p:cNvPicPr>
            <a:picLocks noChangeAspect="1"/>
          </p:cNvPicPr>
          <p:nvPr/>
        </p:nvPicPr>
        <p:blipFill>
          <a:blip r:embed="rId23" cstate="print"/>
          <a:srcRect l="27266" t="20113" r="23901" b="37775"/>
          <a:stretch>
            <a:fillRect/>
          </a:stretch>
        </p:blipFill>
        <p:spPr bwMode="auto">
          <a:xfrm>
            <a:off x="2405063" y="4437063"/>
            <a:ext cx="779462" cy="56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87" name="Picture 9"/>
          <p:cNvPicPr>
            <a:picLocks noChangeAspect="1"/>
          </p:cNvPicPr>
          <p:nvPr/>
        </p:nvPicPr>
        <p:blipFill>
          <a:blip r:embed="rId24" cstate="print"/>
          <a:srcRect l="34982" t="19089" r="35550" b="34789"/>
          <a:stretch>
            <a:fillRect/>
          </a:stretch>
        </p:blipFill>
        <p:spPr bwMode="auto">
          <a:xfrm>
            <a:off x="4337050" y="4410075"/>
            <a:ext cx="469900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88" name="Picture 10"/>
          <p:cNvPicPr>
            <a:picLocks noChangeAspect="1"/>
          </p:cNvPicPr>
          <p:nvPr/>
        </p:nvPicPr>
        <p:blipFill>
          <a:blip r:embed="rId25" cstate="print"/>
          <a:srcRect l="36658" t="19800" r="36400" b="36082"/>
          <a:stretch>
            <a:fillRect/>
          </a:stretch>
        </p:blipFill>
        <p:spPr bwMode="auto">
          <a:xfrm>
            <a:off x="4362450" y="3057525"/>
            <a:ext cx="430213" cy="59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89" name="Picture 11"/>
          <p:cNvPicPr>
            <a:picLocks noChangeAspect="1"/>
          </p:cNvPicPr>
          <p:nvPr/>
        </p:nvPicPr>
        <p:blipFill>
          <a:blip r:embed="rId26" cstate="print"/>
          <a:srcRect l="35785" t="21114" r="36430" b="35771"/>
          <a:stretch>
            <a:fillRect/>
          </a:stretch>
        </p:blipFill>
        <p:spPr bwMode="auto">
          <a:xfrm>
            <a:off x="2559050" y="3140075"/>
            <a:ext cx="442913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90" name="Picture 12"/>
          <p:cNvPicPr>
            <a:picLocks noChangeAspect="1"/>
          </p:cNvPicPr>
          <p:nvPr/>
        </p:nvPicPr>
        <p:blipFill>
          <a:blip r:embed="rId27" cstate="print"/>
          <a:srcRect l="35548" t="21320" r="34982" b="35565"/>
          <a:stretch>
            <a:fillRect/>
          </a:stretch>
        </p:blipFill>
        <p:spPr bwMode="auto">
          <a:xfrm>
            <a:off x="6119813" y="3063875"/>
            <a:ext cx="471487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91" name="Picture 13"/>
          <p:cNvPicPr>
            <a:picLocks noChangeAspect="1"/>
          </p:cNvPicPr>
          <p:nvPr/>
        </p:nvPicPr>
        <p:blipFill>
          <a:blip r:embed="rId28" cstate="print"/>
          <a:srcRect l="36108" t="20184" r="36951" b="34695"/>
          <a:stretch>
            <a:fillRect/>
          </a:stretch>
        </p:blipFill>
        <p:spPr bwMode="auto">
          <a:xfrm>
            <a:off x="7924800" y="3051175"/>
            <a:ext cx="430213" cy="604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" name="CustomShape 41"/>
          <p:cNvSpPr/>
          <p:nvPr/>
        </p:nvSpPr>
        <p:spPr>
          <a:xfrm>
            <a:off x="177800" y="5541963"/>
            <a:ext cx="1598613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48" name="CustomShape 22"/>
          <p:cNvSpPr/>
          <p:nvPr/>
        </p:nvSpPr>
        <p:spPr>
          <a:xfrm>
            <a:off x="219600" y="223838"/>
            <a:ext cx="1446213" cy="292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sp>
        <p:nvSpPr>
          <p:cNvPr id="50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49198" name="Picture 70"/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69"/>
          <p:cNvPicPr>
            <a:picLocks noChangeAspect="1" noChangeArrowheads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457200" y="515938"/>
            <a:ext cx="990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CustomShape 1">
            <a:hlinkClick r:id="rId2" action="ppaction://hlinksldjump"/>
          </p:cNvPr>
          <p:cNvSpPr/>
          <p:nvPr/>
        </p:nvSpPr>
        <p:spPr>
          <a:xfrm>
            <a:off x="7340600" y="55419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3" name="CustomShape 2"/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4" name="CustomShape 3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5" name="CustomShape 4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6" name="CustomShape 5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7" name="CustomShape 6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8" name="CustomShape 7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9" name="CustomShape 8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0" name="CustomShape 9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1" name="CustomShape 10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2" name="CustomShape 11"/>
          <p:cNvSpPr/>
          <p:nvPr/>
        </p:nvSpPr>
        <p:spPr>
          <a:xfrm>
            <a:off x="5568950" y="2854325"/>
            <a:ext cx="1598613" cy="1163638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3" name="CustomShape 12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4" name="CustomShape 13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5" name="CustomShape 14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6" name="CustomShape 15">
            <a:hlinkClick r:id="rId3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20" name="CustomShape 19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sp>
        <p:nvSpPr>
          <p:cNvPr id="2722" name="CustomShape 21"/>
          <p:cNvSpPr/>
          <p:nvPr/>
        </p:nvSpPr>
        <p:spPr>
          <a:xfrm>
            <a:off x="19812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urobiť</a:t>
            </a:r>
            <a:endParaRPr lang="sk-SK"/>
          </a:p>
        </p:txBody>
      </p:sp>
      <p:sp>
        <p:nvSpPr>
          <p:cNvPr id="2723" name="CustomShape 22"/>
          <p:cNvSpPr/>
          <p:nvPr/>
        </p:nvSpPr>
        <p:spPr>
          <a:xfrm>
            <a:off x="37719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pomôcť</a:t>
            </a:r>
            <a:endParaRPr lang="sk-SK"/>
          </a:p>
        </p:txBody>
      </p:sp>
      <p:sp>
        <p:nvSpPr>
          <p:cNvPr id="2724" name="CustomShape 23"/>
          <p:cNvSpPr/>
          <p:nvPr/>
        </p:nvSpPr>
        <p:spPr>
          <a:xfrm>
            <a:off x="5562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pozrieť sa</a:t>
            </a:r>
            <a:endParaRPr lang="sk-SK"/>
          </a:p>
        </p:txBody>
      </p:sp>
      <p:sp>
        <p:nvSpPr>
          <p:cNvPr id="2725" name="CustomShape 24"/>
          <p:cNvSpPr/>
          <p:nvPr/>
        </p:nvSpPr>
        <p:spPr>
          <a:xfrm>
            <a:off x="1524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zastaviť</a:t>
            </a:r>
            <a:endParaRPr lang="sk-SK"/>
          </a:p>
        </p:txBody>
      </p:sp>
      <p:sp>
        <p:nvSpPr>
          <p:cNvPr id="2726" name="CustomShape 25"/>
          <p:cNvSpPr/>
          <p:nvPr/>
        </p:nvSpPr>
        <p:spPr>
          <a:xfrm>
            <a:off x="1981200" y="2932112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prísť</a:t>
            </a:r>
            <a:endParaRPr lang="sk-SK" dirty="0"/>
          </a:p>
        </p:txBody>
      </p:sp>
      <p:sp>
        <p:nvSpPr>
          <p:cNvPr id="2727" name="CustomShape 26"/>
          <p:cNvSpPr/>
          <p:nvPr/>
        </p:nvSpPr>
        <p:spPr>
          <a:xfrm>
            <a:off x="3771900" y="28543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dostať</a:t>
            </a:r>
            <a:endParaRPr lang="sk-SK"/>
          </a:p>
        </p:txBody>
      </p:sp>
      <p:sp>
        <p:nvSpPr>
          <p:cNvPr id="2728" name="CustomShape 27"/>
          <p:cNvSpPr/>
          <p:nvPr/>
        </p:nvSpPr>
        <p:spPr>
          <a:xfrm>
            <a:off x="73406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povedať</a:t>
            </a:r>
            <a:endParaRPr lang="sk-SK"/>
          </a:p>
        </p:txBody>
      </p:sp>
      <p:sp>
        <p:nvSpPr>
          <p:cNvPr id="2729" name="CustomShape 28"/>
          <p:cNvSpPr/>
          <p:nvPr/>
        </p:nvSpPr>
        <p:spPr>
          <a:xfrm>
            <a:off x="1981200" y="5541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otočiť</a:t>
            </a:r>
            <a:endParaRPr lang="sk-SK"/>
          </a:p>
        </p:txBody>
      </p:sp>
      <p:sp>
        <p:nvSpPr>
          <p:cNvPr id="2730" name="CustomShape 29"/>
          <p:cNvSpPr/>
          <p:nvPr/>
        </p:nvSpPr>
        <p:spPr>
          <a:xfrm>
            <a:off x="73406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myslieť</a:t>
            </a:r>
            <a:endParaRPr lang="sk-SK"/>
          </a:p>
        </p:txBody>
      </p:sp>
      <p:sp>
        <p:nvSpPr>
          <p:cNvPr id="2731" name="CustomShape 30"/>
          <p:cNvSpPr/>
          <p:nvPr/>
        </p:nvSpPr>
        <p:spPr>
          <a:xfrm>
            <a:off x="152400" y="5768975"/>
            <a:ext cx="1598613" cy="7000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4000" b="1">
                <a:solidFill>
                  <a:srgbClr val="000000"/>
                </a:solidFill>
                <a:latin typeface="Comic Sans MS" pitchFamily="66" charset="0"/>
              </a:rPr>
              <a:t>Clear</a:t>
            </a:r>
            <a:endParaRPr lang="sk-SK"/>
          </a:p>
        </p:txBody>
      </p:sp>
      <p:sp>
        <p:nvSpPr>
          <p:cNvPr id="2734" name="CustomShape 31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35" name="CustomShape 32"/>
          <p:cNvSpPr/>
          <p:nvPr/>
        </p:nvSpPr>
        <p:spPr>
          <a:xfrm>
            <a:off x="152400" y="5541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vziať</a:t>
            </a:r>
            <a:endParaRPr lang="sk-SK"/>
          </a:p>
        </p:txBody>
      </p:sp>
      <p:pic>
        <p:nvPicPr>
          <p:cNvPr id="50206" name="Picture 91"/>
          <p:cNvPicPr>
            <a:picLocks noChangeAspect="1" noChangeArrowheads="1"/>
          </p:cNvPicPr>
          <p:nvPr/>
        </p:nvPicPr>
        <p:blipFill>
          <a:blip r:embed="rId4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37" name="CustomShape 33"/>
          <p:cNvSpPr/>
          <p:nvPr/>
        </p:nvSpPr>
        <p:spPr>
          <a:xfrm>
            <a:off x="1981200" y="41910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počúvať</a:t>
            </a:r>
            <a:endParaRPr lang="sk-SK"/>
          </a:p>
        </p:txBody>
      </p:sp>
      <p:sp>
        <p:nvSpPr>
          <p:cNvPr id="2738" name="CustomShape 34"/>
          <p:cNvSpPr/>
          <p:nvPr/>
        </p:nvSpPr>
        <p:spPr>
          <a:xfrm>
            <a:off x="5562600" y="2874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dať</a:t>
            </a:r>
            <a:endParaRPr lang="sk-SK"/>
          </a:p>
        </p:txBody>
      </p:sp>
      <p:sp>
        <p:nvSpPr>
          <p:cNvPr id="2739" name="CustomShape 35"/>
          <p:cNvSpPr/>
          <p:nvPr/>
        </p:nvSpPr>
        <p:spPr>
          <a:xfrm>
            <a:off x="3771900" y="5541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otvoriť</a:t>
            </a:r>
            <a:endParaRPr lang="sk-SK"/>
          </a:p>
        </p:txBody>
      </p:sp>
      <p:sp>
        <p:nvSpPr>
          <p:cNvPr id="2740" name="CustomShape 36"/>
          <p:cNvSpPr/>
          <p:nvPr/>
        </p:nvSpPr>
        <p:spPr>
          <a:xfrm>
            <a:off x="5562600" y="55626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zatvoriť</a:t>
            </a:r>
            <a:endParaRPr lang="sk-SK"/>
          </a:p>
        </p:txBody>
      </p:sp>
      <p:sp>
        <p:nvSpPr>
          <p:cNvPr id="2741" name="CustomShape 37"/>
          <p:cNvSpPr/>
          <p:nvPr/>
        </p:nvSpPr>
        <p:spPr>
          <a:xfrm>
            <a:off x="7353300" y="5612605"/>
            <a:ext cx="1600200" cy="3127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 dirty="0" smtClean="0">
                <a:solidFill>
                  <a:srgbClr val="000000"/>
                </a:solidFill>
                <a:latin typeface="Comic Sans MS" pitchFamily="66" charset="0"/>
              </a:rPr>
              <a:t>Ďalšie </a:t>
            </a:r>
            <a:r>
              <a:rPr lang="sk-SK" sz="1200" dirty="0">
                <a:solidFill>
                  <a:srgbClr val="000000"/>
                </a:solidFill>
                <a:latin typeface="Comic Sans MS" pitchFamily="66" charset="0"/>
              </a:rPr>
              <a:t>činnosti</a:t>
            </a:r>
            <a:endParaRPr lang="sk-SK" dirty="0"/>
          </a:p>
        </p:txBody>
      </p:sp>
      <p:pic>
        <p:nvPicPr>
          <p:cNvPr id="50212" name="Picture 11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62200" y="4419600"/>
            <a:ext cx="858838" cy="858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213" name="Picture 117"/>
          <p:cNvPicPr>
            <a:picLocks noChangeAspect="1" noChangeArrowheads="1"/>
          </p:cNvPicPr>
          <p:nvPr/>
        </p:nvPicPr>
        <p:blipFill>
          <a:blip r:embed="rId6" cstate="print"/>
          <a:srcRect t="16914" r="37929" b="35274"/>
          <a:stretch>
            <a:fillRect/>
          </a:stretch>
        </p:blipFill>
        <p:spPr bwMode="auto">
          <a:xfrm>
            <a:off x="7648575" y="3263900"/>
            <a:ext cx="809625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214" name="Picture 12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36800" y="5765800"/>
            <a:ext cx="939800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48" name="CustomShape 40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49" name="CustomShape 41"/>
          <p:cNvSpPr/>
          <p:nvPr/>
        </p:nvSpPr>
        <p:spPr>
          <a:xfrm>
            <a:off x="3771900" y="4170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vyrobiť</a:t>
            </a:r>
            <a:endParaRPr lang="sk-SK"/>
          </a:p>
        </p:txBody>
      </p:sp>
      <p:pic>
        <p:nvPicPr>
          <p:cNvPr id="50217" name="Picture 12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114800" y="4429125"/>
            <a:ext cx="92392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218" name="Picture 12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480300" y="4584700"/>
            <a:ext cx="67310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52" name="CustomShape 42"/>
          <p:cNvSpPr/>
          <p:nvPr/>
        </p:nvSpPr>
        <p:spPr>
          <a:xfrm>
            <a:off x="8153400" y="4648200"/>
            <a:ext cx="546100" cy="38100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0220" name="Picture 12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149725" y="5768975"/>
            <a:ext cx="842963" cy="84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221" name="Picture 12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867400" y="5768975"/>
            <a:ext cx="960438" cy="96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55" name="CustomShape 43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6" name="CustomShape 44"/>
          <p:cNvSpPr/>
          <p:nvPr/>
        </p:nvSpPr>
        <p:spPr>
          <a:xfrm>
            <a:off x="5562600" y="4170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položiť</a:t>
            </a:r>
            <a:endParaRPr lang="sk-SK"/>
          </a:p>
        </p:txBody>
      </p:sp>
      <p:pic>
        <p:nvPicPr>
          <p:cNvPr id="50224" name="Picture 134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114800" y="3022600"/>
            <a:ext cx="92392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225" name="Picture 135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114800" y="1801813"/>
            <a:ext cx="809625" cy="80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3" name="CustomShape 47"/>
          <p:cNvSpPr/>
          <p:nvPr/>
        </p:nvSpPr>
        <p:spPr>
          <a:xfrm>
            <a:off x="7340600" y="1503363"/>
            <a:ext cx="1600200" cy="1163637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64" name="CustomShape 48"/>
          <p:cNvSpPr/>
          <p:nvPr/>
        </p:nvSpPr>
        <p:spPr>
          <a:xfrm>
            <a:off x="73406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vidieť</a:t>
            </a:r>
            <a:endParaRPr lang="sk-SK"/>
          </a:p>
        </p:txBody>
      </p:sp>
      <p:pic>
        <p:nvPicPr>
          <p:cNvPr id="50228" name="Picture 137"/>
          <p:cNvPicPr>
            <a:picLocks noChangeAspect="1" noChangeArrowheads="1"/>
          </p:cNvPicPr>
          <p:nvPr/>
        </p:nvPicPr>
        <p:blipFill>
          <a:blip r:embed="rId14" cstate="print"/>
          <a:srcRect t="26093"/>
          <a:stretch>
            <a:fillRect/>
          </a:stretch>
        </p:blipFill>
        <p:spPr bwMode="auto">
          <a:xfrm>
            <a:off x="7410450" y="1841500"/>
            <a:ext cx="1117600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6" name="CustomShape 49"/>
          <p:cNvSpPr/>
          <p:nvPr/>
        </p:nvSpPr>
        <p:spPr>
          <a:xfrm>
            <a:off x="7772400" y="2286000"/>
            <a:ext cx="622300" cy="32385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767" name="CustomShape 50"/>
          <p:cNvSpPr/>
          <p:nvPr/>
        </p:nvSpPr>
        <p:spPr>
          <a:xfrm>
            <a:off x="8216900" y="2266950"/>
            <a:ext cx="620713" cy="322263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0231" name="Picture 151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58800" y="5765800"/>
            <a:ext cx="979488" cy="97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71" name="CustomShape 51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72" name="CustomShape 52"/>
          <p:cNvSpPr/>
          <p:nvPr/>
        </p:nvSpPr>
        <p:spPr>
          <a:xfrm>
            <a:off x="1524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mať rád</a:t>
            </a:r>
            <a:endParaRPr lang="sk-SK"/>
          </a:p>
        </p:txBody>
      </p:sp>
      <p:sp>
        <p:nvSpPr>
          <p:cNvPr id="2789" name="CustomShape 63"/>
          <p:cNvSpPr/>
          <p:nvPr/>
        </p:nvSpPr>
        <p:spPr>
          <a:xfrm>
            <a:off x="1979613" y="274638"/>
            <a:ext cx="3240087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235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5183187" cy="1244600"/>
          </a:xfrm>
        </p:spPr>
        <p:txBody>
          <a:bodyPr/>
          <a:lstStyle/>
          <a:p>
            <a:pPr eaLnBrk="1" hangingPunct="1"/>
            <a:r>
              <a:rPr lang="sk-SK" smtClean="0"/>
              <a:t>Činnosti</a:t>
            </a:r>
            <a:endParaRPr lang="en-US" smtClean="0"/>
          </a:p>
        </p:txBody>
      </p:sp>
      <p:pic>
        <p:nvPicPr>
          <p:cNvPr id="50236" name="Picture 5"/>
          <p:cNvPicPr>
            <a:picLocks noChangeAspect="1"/>
          </p:cNvPicPr>
          <p:nvPr/>
        </p:nvPicPr>
        <p:blipFill>
          <a:blip r:embed="rId16" cstate="print"/>
          <a:srcRect l="1794" t="26608" r="6924" b="18803"/>
          <a:stretch>
            <a:fillRect/>
          </a:stretch>
        </p:blipFill>
        <p:spPr bwMode="auto">
          <a:xfrm>
            <a:off x="5675313" y="1774825"/>
            <a:ext cx="1371600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237" name="Picture 3"/>
          <p:cNvPicPr>
            <a:picLocks noChangeAspect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58800" y="4392613"/>
            <a:ext cx="979488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80" name="CustomShape 22"/>
          <p:cNvSpPr/>
          <p:nvPr/>
        </p:nvSpPr>
        <p:spPr>
          <a:xfrm>
            <a:off x="267419" y="223838"/>
            <a:ext cx="1356594" cy="292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sp>
        <p:nvSpPr>
          <p:cNvPr id="82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50243" name="Picture 70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244" name="Picture 4"/>
          <p:cNvPicPr>
            <a:picLocks noChangeAspect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454025" y="3136900"/>
            <a:ext cx="901700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245" name="Picture 7"/>
          <p:cNvPicPr>
            <a:picLocks noChangeAspect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6008688" y="3098800"/>
            <a:ext cx="914400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246" name="Picture 8"/>
          <p:cNvPicPr>
            <a:picLocks noChangeAspect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2260600" y="1757363"/>
            <a:ext cx="1060450" cy="963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247" name="Picture 9"/>
          <p:cNvPicPr>
            <a:picLocks noChangeAspect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5991225" y="4392613"/>
            <a:ext cx="701675" cy="1023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248" name="Picture 84"/>
          <p:cNvPicPr>
            <a:picLocks noChangeAspect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7621588" y="5945188"/>
            <a:ext cx="1190625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" name="Picture 69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457200" y="515938"/>
            <a:ext cx="990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CustomShape 11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9" name="CustomShape 30"/>
          <p:cNvSpPr/>
          <p:nvPr/>
        </p:nvSpPr>
        <p:spPr>
          <a:xfrm>
            <a:off x="5562600" y="4191000"/>
            <a:ext cx="1600200" cy="3127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rozprávať</a:t>
            </a:r>
            <a:endParaRPr lang="sk-SK" dirty="0"/>
          </a:p>
        </p:txBody>
      </p:sp>
      <p:pic>
        <p:nvPicPr>
          <p:cNvPr id="51204" name="Picture 138"/>
          <p:cNvPicPr>
            <a:picLocks noChangeAspect="1" noChangeArrowheads="1"/>
          </p:cNvPicPr>
          <p:nvPr/>
        </p:nvPicPr>
        <p:blipFill>
          <a:blip r:embed="rId2" cstate="print"/>
          <a:srcRect l="44121" b="52324"/>
          <a:stretch>
            <a:fillRect/>
          </a:stretch>
        </p:blipFill>
        <p:spPr bwMode="auto">
          <a:xfrm>
            <a:off x="5875338" y="4351338"/>
            <a:ext cx="1050925" cy="896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1" name="CustomShape 51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4" name="CustomShape 52"/>
          <p:cNvSpPr/>
          <p:nvPr/>
        </p:nvSpPr>
        <p:spPr>
          <a:xfrm>
            <a:off x="5562600" y="2874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mať</a:t>
            </a:r>
            <a:endParaRPr lang="sk-SK"/>
          </a:p>
        </p:txBody>
      </p:sp>
      <p:sp>
        <p:nvSpPr>
          <p:cNvPr id="2790" name="CustomShape 1"/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1" name="CustomShape 2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2" name="CustomShape 3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3" name="CustomShape 4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4" name="CustomShape 5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5" name="CustomShape 6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6" name="CustomShape 7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7" name="CustomShape 8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8" name="CustomShape 9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9" name="CustomShape 10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1" name="CustomShape 12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2" name="CustomShape 13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3" name="CustomShape 14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4" name="CustomShape 15"/>
          <p:cNvSpPr/>
          <p:nvPr/>
        </p:nvSpPr>
        <p:spPr>
          <a:xfrm>
            <a:off x="7340600" y="1503363"/>
            <a:ext cx="1600200" cy="1163637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5" name="CustomShape 16">
            <a:hlinkClick r:id="rId3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9" name="CustomShape 20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sp>
        <p:nvSpPr>
          <p:cNvPr id="2811" name="CustomShape 22"/>
          <p:cNvSpPr/>
          <p:nvPr/>
        </p:nvSpPr>
        <p:spPr>
          <a:xfrm>
            <a:off x="19812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cítiť</a:t>
            </a:r>
            <a:endParaRPr lang="sk-SK"/>
          </a:p>
        </p:txBody>
      </p:sp>
      <p:sp>
        <p:nvSpPr>
          <p:cNvPr id="2812" name="CustomShape 23"/>
          <p:cNvSpPr/>
          <p:nvPr/>
        </p:nvSpPr>
        <p:spPr>
          <a:xfrm>
            <a:off x="37719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čítať</a:t>
            </a:r>
            <a:endParaRPr lang="sk-SK"/>
          </a:p>
        </p:txBody>
      </p:sp>
      <p:sp>
        <p:nvSpPr>
          <p:cNvPr id="2813" name="CustomShape 24"/>
          <p:cNvSpPr/>
          <p:nvPr/>
        </p:nvSpPr>
        <p:spPr>
          <a:xfrm>
            <a:off x="5562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sedieť</a:t>
            </a:r>
            <a:endParaRPr lang="sk-SK"/>
          </a:p>
        </p:txBody>
      </p:sp>
      <p:sp>
        <p:nvSpPr>
          <p:cNvPr id="2814" name="CustomShape 25"/>
          <p:cNvSpPr/>
          <p:nvPr/>
        </p:nvSpPr>
        <p:spPr>
          <a:xfrm>
            <a:off x="73406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stáť</a:t>
            </a:r>
            <a:endParaRPr lang="sk-SK"/>
          </a:p>
        </p:txBody>
      </p:sp>
      <p:sp>
        <p:nvSpPr>
          <p:cNvPr id="2815" name="CustomShape 26"/>
          <p:cNvSpPr/>
          <p:nvPr/>
        </p:nvSpPr>
        <p:spPr>
          <a:xfrm>
            <a:off x="1524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počkať</a:t>
            </a:r>
            <a:endParaRPr lang="sk-SK"/>
          </a:p>
        </p:txBody>
      </p:sp>
      <p:sp>
        <p:nvSpPr>
          <p:cNvPr id="2816" name="CustomShape 27"/>
          <p:cNvSpPr/>
          <p:nvPr/>
        </p:nvSpPr>
        <p:spPr>
          <a:xfrm>
            <a:off x="19812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sledovať</a:t>
            </a:r>
            <a:endParaRPr lang="sk-SK"/>
          </a:p>
        </p:txBody>
      </p:sp>
      <p:sp>
        <p:nvSpPr>
          <p:cNvPr id="2817" name="CustomShape 28"/>
          <p:cNvSpPr/>
          <p:nvPr/>
        </p:nvSpPr>
        <p:spPr>
          <a:xfrm>
            <a:off x="1524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hrať</a:t>
            </a:r>
            <a:endParaRPr lang="sk-SK"/>
          </a:p>
        </p:txBody>
      </p:sp>
      <p:sp>
        <p:nvSpPr>
          <p:cNvPr id="2818" name="CustomShape 29"/>
          <p:cNvSpPr/>
          <p:nvPr/>
        </p:nvSpPr>
        <p:spPr>
          <a:xfrm>
            <a:off x="3771900" y="4170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spať</a:t>
            </a:r>
            <a:endParaRPr lang="sk-SK"/>
          </a:p>
        </p:txBody>
      </p:sp>
      <p:sp>
        <p:nvSpPr>
          <p:cNvPr id="2820" name="CustomShape 31"/>
          <p:cNvSpPr/>
          <p:nvPr/>
        </p:nvSpPr>
        <p:spPr>
          <a:xfrm>
            <a:off x="73406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skúsiť</a:t>
            </a:r>
            <a:endParaRPr lang="sk-SK"/>
          </a:p>
        </p:txBody>
      </p:sp>
      <p:sp>
        <p:nvSpPr>
          <p:cNvPr id="2821" name="CustomShape 32"/>
          <p:cNvSpPr/>
          <p:nvPr/>
        </p:nvSpPr>
        <p:spPr>
          <a:xfrm>
            <a:off x="1981200" y="5541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prehrať</a:t>
            </a:r>
            <a:endParaRPr lang="sk-SK"/>
          </a:p>
        </p:txBody>
      </p:sp>
      <p:sp>
        <p:nvSpPr>
          <p:cNvPr id="2822" name="CustomShape 33"/>
          <p:cNvSpPr/>
          <p:nvPr/>
        </p:nvSpPr>
        <p:spPr>
          <a:xfrm>
            <a:off x="73406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vedieť</a:t>
            </a:r>
            <a:endParaRPr lang="sk-SK"/>
          </a:p>
        </p:txBody>
      </p:sp>
      <p:sp>
        <p:nvSpPr>
          <p:cNvPr id="2823" name="CustomShape 34"/>
          <p:cNvSpPr/>
          <p:nvPr/>
        </p:nvSpPr>
        <p:spPr>
          <a:xfrm>
            <a:off x="152400" y="5768975"/>
            <a:ext cx="1598613" cy="7000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4000" b="1">
                <a:solidFill>
                  <a:srgbClr val="000000"/>
                </a:solidFill>
                <a:latin typeface="Comic Sans MS" pitchFamily="66" charset="0"/>
              </a:rPr>
              <a:t>Clear</a:t>
            </a:r>
            <a:endParaRPr lang="sk-SK"/>
          </a:p>
        </p:txBody>
      </p:sp>
      <p:sp>
        <p:nvSpPr>
          <p:cNvPr id="2826" name="CustomShape 35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27" name="CustomShape 36"/>
          <p:cNvSpPr/>
          <p:nvPr/>
        </p:nvSpPr>
        <p:spPr>
          <a:xfrm>
            <a:off x="152400" y="5541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vyhrať</a:t>
            </a:r>
            <a:endParaRPr lang="sk-SK"/>
          </a:p>
        </p:txBody>
      </p:sp>
      <p:pic>
        <p:nvPicPr>
          <p:cNvPr id="51237" name="Picture 91"/>
          <p:cNvPicPr>
            <a:picLocks noChangeAspect="1" noChangeArrowheads="1"/>
          </p:cNvPicPr>
          <p:nvPr/>
        </p:nvPicPr>
        <p:blipFill>
          <a:blip r:embed="rId4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29" name="CustomShape 37"/>
          <p:cNvSpPr/>
          <p:nvPr/>
        </p:nvSpPr>
        <p:spPr>
          <a:xfrm>
            <a:off x="1981200" y="41910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spievať</a:t>
            </a:r>
            <a:endParaRPr lang="sk-SK"/>
          </a:p>
        </p:txBody>
      </p:sp>
      <p:sp>
        <p:nvSpPr>
          <p:cNvPr id="2830" name="CustomShape 38"/>
          <p:cNvSpPr/>
          <p:nvPr/>
        </p:nvSpPr>
        <p:spPr>
          <a:xfrm>
            <a:off x="7340600" y="5541963"/>
            <a:ext cx="1600200" cy="2730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200">
                <a:solidFill>
                  <a:srgbClr val="000000"/>
                </a:solidFill>
                <a:latin typeface="Comic Sans MS" pitchFamily="66" charset="0"/>
              </a:rPr>
              <a:t>More action words</a:t>
            </a:r>
            <a:endParaRPr lang="sk-SK"/>
          </a:p>
        </p:txBody>
      </p:sp>
      <p:pic>
        <p:nvPicPr>
          <p:cNvPr id="51240" name="Picture 9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38400" y="5819775"/>
            <a:ext cx="8255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1" name="Picture 9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4825" y="5768975"/>
            <a:ext cx="877888" cy="87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2" name="Picture 9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46550" y="4529138"/>
            <a:ext cx="849313" cy="849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3" name="Picture 9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395538" y="4498975"/>
            <a:ext cx="869950" cy="86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4" name="Picture 10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209800" y="3124200"/>
            <a:ext cx="901700" cy="90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46" name="CustomShape 47"/>
          <p:cNvSpPr/>
          <p:nvPr/>
        </p:nvSpPr>
        <p:spPr>
          <a:xfrm>
            <a:off x="2800350" y="3613150"/>
            <a:ext cx="622300" cy="32385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1246" name="Picture 10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557463" y="1676400"/>
            <a:ext cx="1100137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7" name="Picture 10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100263" y="1643063"/>
            <a:ext cx="1100137" cy="1100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8" name="Picture 106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572000" y="1873250"/>
            <a:ext cx="688975" cy="68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9" name="Picture 10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771900" y="1765300"/>
            <a:ext cx="901700" cy="90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0" name="Picture 108"/>
          <p:cNvPicPr>
            <a:picLocks noChangeAspect="1" noChangeArrowheads="1"/>
          </p:cNvPicPr>
          <p:nvPr/>
        </p:nvPicPr>
        <p:blipFill>
          <a:blip r:embed="rId12" cstate="print"/>
          <a:srcRect r="39023" b="23671"/>
          <a:stretch>
            <a:fillRect/>
          </a:stretch>
        </p:blipFill>
        <p:spPr bwMode="auto">
          <a:xfrm>
            <a:off x="6019800" y="1752600"/>
            <a:ext cx="633413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1" name="Picture 109"/>
          <p:cNvPicPr>
            <a:picLocks noChangeAspect="1" noChangeArrowheads="1"/>
          </p:cNvPicPr>
          <p:nvPr/>
        </p:nvPicPr>
        <p:blipFill>
          <a:blip r:embed="rId13" cstate="print"/>
          <a:srcRect r="47694"/>
          <a:stretch>
            <a:fillRect/>
          </a:stretch>
        </p:blipFill>
        <p:spPr bwMode="auto">
          <a:xfrm>
            <a:off x="7834313" y="1676400"/>
            <a:ext cx="471487" cy="903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52" name="Line 48"/>
          <p:cNvSpPr>
            <a:spLocks noChangeShapeType="1"/>
          </p:cNvSpPr>
          <p:nvPr/>
        </p:nvSpPr>
        <p:spPr bwMode="auto">
          <a:xfrm>
            <a:off x="7772400" y="2546350"/>
            <a:ext cx="774700" cy="1588"/>
          </a:xfrm>
          <a:prstGeom prst="line">
            <a:avLst/>
          </a:prstGeom>
          <a:noFill/>
          <a:ln w="7632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sk-SK"/>
          </a:p>
        </p:txBody>
      </p:sp>
      <p:pic>
        <p:nvPicPr>
          <p:cNvPr id="51253" name="Picture 112"/>
          <p:cNvPicPr>
            <a:picLocks noChangeAspect="1" noChangeArrowheads="1"/>
          </p:cNvPicPr>
          <p:nvPr/>
        </p:nvPicPr>
        <p:blipFill>
          <a:blip r:embed="rId14" cstate="print"/>
          <a:srcRect t="34023"/>
          <a:stretch>
            <a:fillRect/>
          </a:stretch>
        </p:blipFill>
        <p:spPr bwMode="auto">
          <a:xfrm>
            <a:off x="381000" y="3200400"/>
            <a:ext cx="1209675" cy="79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55" name="CustomShape 49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6" name="CustomShape 50"/>
          <p:cNvSpPr/>
          <p:nvPr/>
        </p:nvSpPr>
        <p:spPr>
          <a:xfrm>
            <a:off x="3771900" y="28543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pracovať</a:t>
            </a:r>
            <a:endParaRPr lang="sk-SK"/>
          </a:p>
        </p:txBody>
      </p:sp>
      <p:pic>
        <p:nvPicPr>
          <p:cNvPr id="51256" name="Picture 115"/>
          <p:cNvPicPr>
            <a:picLocks noChangeAspect="1" noChangeArrowheads="1"/>
          </p:cNvPicPr>
          <p:nvPr/>
        </p:nvPicPr>
        <p:blipFill>
          <a:blip r:embed="rId15" cstate="print"/>
          <a:srcRect t="11288" r="49765"/>
          <a:stretch>
            <a:fillRect/>
          </a:stretch>
        </p:blipFill>
        <p:spPr bwMode="auto">
          <a:xfrm>
            <a:off x="4240213" y="3124200"/>
            <a:ext cx="560387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7" name="Picture 12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404100" y="3124200"/>
            <a:ext cx="901700" cy="90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8" name="Picture 126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 rot="-6153600">
            <a:off x="7999413" y="3151188"/>
            <a:ext cx="611187" cy="61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9" name="Picture 131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 rot="-5841600">
            <a:off x="8046244" y="4541044"/>
            <a:ext cx="736600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0" name="Picture 133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 rot="-4261200">
            <a:off x="7446963" y="4484688"/>
            <a:ext cx="7874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1" name="Picture 139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058150" y="5180013"/>
            <a:ext cx="1090613" cy="109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2" name="Picture 90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4178300" y="5854700"/>
            <a:ext cx="850900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" name="CustomShape 53"/>
          <p:cNvSpPr/>
          <p:nvPr/>
        </p:nvSpPr>
        <p:spPr>
          <a:xfrm>
            <a:off x="3771900" y="55245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dokončiť</a:t>
            </a:r>
            <a:endParaRPr lang="sk-SK"/>
          </a:p>
        </p:txBody>
      </p:sp>
      <p:sp>
        <p:nvSpPr>
          <p:cNvPr id="2868" name="CustomShape 54">
            <a:hlinkClick r:id="rId20" action="ppaction://hlinksldjump"/>
          </p:cNvPr>
          <p:cNvSpPr/>
          <p:nvPr/>
        </p:nvSpPr>
        <p:spPr>
          <a:xfrm>
            <a:off x="7340600" y="55419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9" name="CustomShape 55"/>
          <p:cNvSpPr/>
          <p:nvPr/>
        </p:nvSpPr>
        <p:spPr>
          <a:xfrm>
            <a:off x="7404100" y="5597526"/>
            <a:ext cx="1423678" cy="2778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 dirty="0">
                <a:solidFill>
                  <a:srgbClr val="000000"/>
                </a:solidFill>
                <a:latin typeface="Comic Sans MS" pitchFamily="66" charset="0"/>
              </a:rPr>
              <a:t>Ďalšie činnosti</a:t>
            </a:r>
            <a:endParaRPr lang="sk-SK" dirty="0"/>
          </a:p>
        </p:txBody>
      </p:sp>
      <p:sp>
        <p:nvSpPr>
          <p:cNvPr id="2873" name="CustomShape 56"/>
          <p:cNvSpPr/>
          <p:nvPr/>
        </p:nvSpPr>
        <p:spPr>
          <a:xfrm>
            <a:off x="5562600" y="5541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potrebovať</a:t>
            </a:r>
            <a:endParaRPr lang="sk-SK"/>
          </a:p>
        </p:txBody>
      </p:sp>
      <p:sp>
        <p:nvSpPr>
          <p:cNvPr id="2877" name="CustomShape 58"/>
          <p:cNvSpPr/>
          <p:nvPr/>
        </p:nvSpPr>
        <p:spPr>
          <a:xfrm>
            <a:off x="1979613" y="274638"/>
            <a:ext cx="3240087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268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5056187" cy="1244600"/>
          </a:xfrm>
        </p:spPr>
        <p:txBody>
          <a:bodyPr/>
          <a:lstStyle/>
          <a:p>
            <a:pPr eaLnBrk="1" hangingPunct="1"/>
            <a:r>
              <a:rPr lang="sk-SK" smtClean="0"/>
              <a:t>ďalšie činnosti</a:t>
            </a:r>
            <a:endParaRPr lang="en-US" smtClean="0"/>
          </a:p>
        </p:txBody>
      </p:sp>
      <p:sp>
        <p:nvSpPr>
          <p:cNvPr id="85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86" name="CustomShape 22"/>
          <p:cNvSpPr/>
          <p:nvPr/>
        </p:nvSpPr>
        <p:spPr>
          <a:xfrm>
            <a:off x="216001" y="223838"/>
            <a:ext cx="1481038" cy="292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sp>
        <p:nvSpPr>
          <p:cNvPr id="88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51274" name="Picture 70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75" name="Picture 2"/>
          <p:cNvPicPr>
            <a:picLocks noChangeAspect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5903913" y="5768975"/>
            <a:ext cx="950912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76" name="Picture 82" descr="play area_128x128.png"/>
          <p:cNvPicPr>
            <a:picLocks noChangeAspect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165100" y="4514850"/>
            <a:ext cx="792163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77" name="Picture 83" descr="toys_128x128.png"/>
          <p:cNvPicPr>
            <a:picLocks noChangeAspect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873125" y="4479925"/>
            <a:ext cx="823913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78" name="Picture 91" descr="fist_128x128.png"/>
          <p:cNvPicPr>
            <a:picLocks noChangeAspect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5811838" y="3005138"/>
            <a:ext cx="1090612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79" name="Picture 81"/>
          <p:cNvPicPr>
            <a:picLocks noChangeAspect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7448550" y="5961063"/>
            <a:ext cx="1220788" cy="684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" name="Picture 69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457200" y="515938"/>
            <a:ext cx="990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CustomShape 1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9" name="CustomShape 2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0" name="CustomShape 3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1" name="CustomShape 4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2" name="CustomShape 5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3" name="CustomShape 6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4" name="CustomShape 7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5" name="CustomShape 8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6" name="CustomShape 9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7" name="CustomShape 10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8" name="CustomShape 11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9" name="CustomShape 12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0" name="CustomShape 13"/>
          <p:cNvSpPr/>
          <p:nvPr/>
        </p:nvSpPr>
        <p:spPr>
          <a:xfrm>
            <a:off x="7326313" y="1503363"/>
            <a:ext cx="1600200" cy="1163637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/>
            <a:r>
              <a:rPr lang="en-US" sz="2400" dirty="0">
                <a:solidFill>
                  <a:srgbClr val="FFFFFF"/>
                </a:solidFill>
                <a:latin typeface="Comic Sans MS" pitchFamily="66" charset="0"/>
              </a:rPr>
              <a:t>1234</a:t>
            </a:r>
            <a:endParaRPr lang="sk-SK" dirty="0"/>
          </a:p>
        </p:txBody>
      </p:sp>
      <p:sp>
        <p:nvSpPr>
          <p:cNvPr id="2891" name="CustomShape 14">
            <a:hlinkClick r:id="rId3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5" name="CustomShape 18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sp>
        <p:nvSpPr>
          <p:cNvPr id="2897" name="CustomShape 20"/>
          <p:cNvSpPr/>
          <p:nvPr/>
        </p:nvSpPr>
        <p:spPr>
          <a:xfrm>
            <a:off x="3922712" y="1576388"/>
            <a:ext cx="1379187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kúpiť</a:t>
            </a:r>
            <a:endParaRPr lang="sk-SK" dirty="0"/>
          </a:p>
        </p:txBody>
      </p:sp>
      <p:sp>
        <p:nvSpPr>
          <p:cNvPr id="2898" name="CustomShape 21"/>
          <p:cNvSpPr/>
          <p:nvPr/>
        </p:nvSpPr>
        <p:spPr>
          <a:xfrm>
            <a:off x="7423151" y="1576388"/>
            <a:ext cx="1479550" cy="2603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počítať</a:t>
            </a:r>
            <a:endParaRPr lang="sk-SK" dirty="0"/>
          </a:p>
        </p:txBody>
      </p:sp>
      <p:sp>
        <p:nvSpPr>
          <p:cNvPr id="2899" name="CustomShape 22"/>
          <p:cNvSpPr/>
          <p:nvPr/>
        </p:nvSpPr>
        <p:spPr>
          <a:xfrm>
            <a:off x="219601" y="2935288"/>
            <a:ext cx="1474787" cy="252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6000" tIns="0" rIns="36000" bIns="36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nájsť</a:t>
            </a:r>
            <a:endParaRPr lang="sk-SK" dirty="0"/>
          </a:p>
        </p:txBody>
      </p:sp>
      <p:sp>
        <p:nvSpPr>
          <p:cNvPr id="2900" name="CustomShape 23"/>
          <p:cNvSpPr/>
          <p:nvPr/>
        </p:nvSpPr>
        <p:spPr>
          <a:xfrm>
            <a:off x="2055600" y="2935288"/>
            <a:ext cx="1419225" cy="252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6000" tIns="0" rIns="36000" bIns="36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počuť</a:t>
            </a:r>
            <a:endParaRPr lang="sk-SK" dirty="0"/>
          </a:p>
        </p:txBody>
      </p:sp>
      <p:sp>
        <p:nvSpPr>
          <p:cNvPr id="2901" name="CustomShape 24"/>
          <p:cNvSpPr/>
          <p:nvPr/>
        </p:nvSpPr>
        <p:spPr>
          <a:xfrm>
            <a:off x="3852510" y="2935288"/>
            <a:ext cx="1449389" cy="252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6000" tIns="0" rIns="36000" bIns="36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držať</a:t>
            </a:r>
            <a:endParaRPr lang="sk-SK" dirty="0"/>
          </a:p>
        </p:txBody>
      </p:sp>
      <p:sp>
        <p:nvSpPr>
          <p:cNvPr id="2902" name="CustomShape 25"/>
          <p:cNvSpPr/>
          <p:nvPr/>
        </p:nvSpPr>
        <p:spPr>
          <a:xfrm>
            <a:off x="219601" y="4232275"/>
            <a:ext cx="1474788" cy="2714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6000" tIns="0" rIns="36000" bIns="36000"/>
          <a:lstStyle/>
          <a:p>
            <a:pPr algn="ctr"/>
            <a:r>
              <a:rPr lang="sk-SK" sz="1500" dirty="0">
                <a:solidFill>
                  <a:srgbClr val="000000"/>
                </a:solidFill>
                <a:latin typeface="Comic Sans MS" pitchFamily="66" charset="0"/>
              </a:rPr>
              <a:t>jazdiť</a:t>
            </a:r>
            <a:endParaRPr lang="sk-SK" sz="1500" dirty="0"/>
          </a:p>
        </p:txBody>
      </p:sp>
      <p:sp>
        <p:nvSpPr>
          <p:cNvPr id="2903" name="CustomShape 26"/>
          <p:cNvSpPr/>
          <p:nvPr/>
        </p:nvSpPr>
        <p:spPr>
          <a:xfrm>
            <a:off x="3852511" y="4232275"/>
            <a:ext cx="1449388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deliť sa</a:t>
            </a:r>
            <a:endParaRPr lang="sk-SK" dirty="0"/>
          </a:p>
        </p:txBody>
      </p:sp>
      <p:sp>
        <p:nvSpPr>
          <p:cNvPr id="2904" name="CustomShape 27"/>
          <p:cNvSpPr/>
          <p:nvPr/>
        </p:nvSpPr>
        <p:spPr>
          <a:xfrm>
            <a:off x="5702060" y="4276725"/>
            <a:ext cx="1337095" cy="2980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6000" tIns="0" rIns="36000" bIns="36000"/>
          <a:lstStyle/>
          <a:p>
            <a:pPr algn="ctr"/>
            <a:r>
              <a:rPr lang="sk-SK" sz="1600" dirty="0" smtClean="0">
                <a:solidFill>
                  <a:srgbClr val="000000"/>
                </a:solidFill>
                <a:latin typeface="Comic Sans MS" pitchFamily="66" charset="0"/>
              </a:rPr>
              <a:t>prejsť sa</a:t>
            </a:r>
            <a:endParaRPr lang="sk-SK" sz="1600" dirty="0"/>
          </a:p>
        </p:txBody>
      </p:sp>
      <p:sp>
        <p:nvSpPr>
          <p:cNvPr id="2905" name="CustomShape 28"/>
          <p:cNvSpPr/>
          <p:nvPr/>
        </p:nvSpPr>
        <p:spPr>
          <a:xfrm>
            <a:off x="2046288" y="5602287"/>
            <a:ext cx="1533525" cy="2730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6000" tIns="0" rIns="36000" bIns="36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písať</a:t>
            </a:r>
            <a:endParaRPr lang="sk-SK" dirty="0"/>
          </a:p>
        </p:txBody>
      </p:sp>
      <p:sp>
        <p:nvSpPr>
          <p:cNvPr id="2906" name="CustomShape 29"/>
          <p:cNvSpPr/>
          <p:nvPr/>
        </p:nvSpPr>
        <p:spPr>
          <a:xfrm>
            <a:off x="7423152" y="2935288"/>
            <a:ext cx="1458000" cy="3127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bývať</a:t>
            </a:r>
            <a:endParaRPr lang="sk-SK" dirty="0"/>
          </a:p>
        </p:txBody>
      </p:sp>
      <p:sp>
        <p:nvSpPr>
          <p:cNvPr id="2907" name="CustomShape 30"/>
          <p:cNvSpPr/>
          <p:nvPr/>
        </p:nvSpPr>
        <p:spPr>
          <a:xfrm>
            <a:off x="152400" y="5768975"/>
            <a:ext cx="1598613" cy="7000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4000" b="1">
                <a:solidFill>
                  <a:srgbClr val="000000"/>
                </a:solidFill>
                <a:latin typeface="Comic Sans MS" pitchFamily="66" charset="0"/>
              </a:rPr>
              <a:t>Clear</a:t>
            </a:r>
            <a:endParaRPr lang="sk-SK"/>
          </a:p>
        </p:txBody>
      </p:sp>
      <p:sp>
        <p:nvSpPr>
          <p:cNvPr id="2910" name="CustomShape 31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1" name="CustomShape 32"/>
          <p:cNvSpPr/>
          <p:nvPr/>
        </p:nvSpPr>
        <p:spPr>
          <a:xfrm>
            <a:off x="219601" y="5602287"/>
            <a:ext cx="1474788" cy="2730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6000" tIns="0" rIns="36000" bIns="36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umyť</a:t>
            </a:r>
            <a:endParaRPr lang="sk-SK" dirty="0"/>
          </a:p>
        </p:txBody>
      </p:sp>
      <p:sp>
        <p:nvSpPr>
          <p:cNvPr id="2913" name="CustomShape 33"/>
          <p:cNvSpPr/>
          <p:nvPr/>
        </p:nvSpPr>
        <p:spPr>
          <a:xfrm>
            <a:off x="2046288" y="4240800"/>
            <a:ext cx="1419225" cy="2980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6000" tIns="0" rIns="36000" bIns="36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povedať</a:t>
            </a:r>
            <a:endParaRPr lang="sk-SK" dirty="0"/>
          </a:p>
        </p:txBody>
      </p:sp>
      <p:sp>
        <p:nvSpPr>
          <p:cNvPr id="2914" name="CustomShape 34"/>
          <p:cNvSpPr/>
          <p:nvPr/>
        </p:nvSpPr>
        <p:spPr>
          <a:xfrm>
            <a:off x="5702058" y="2970213"/>
            <a:ext cx="1337097" cy="92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 smtClean="0">
                <a:solidFill>
                  <a:srgbClr val="000000"/>
                </a:solidFill>
                <a:latin typeface="Comic Sans MS" pitchFamily="66" charset="0"/>
              </a:rPr>
              <a:t>nechať</a:t>
            </a:r>
            <a:endParaRPr lang="sk-SK" dirty="0"/>
          </a:p>
        </p:txBody>
      </p:sp>
      <p:sp>
        <p:nvSpPr>
          <p:cNvPr id="2915" name="CustomShape 35"/>
          <p:cNvSpPr/>
          <p:nvPr/>
        </p:nvSpPr>
        <p:spPr>
          <a:xfrm>
            <a:off x="7340600" y="5541963"/>
            <a:ext cx="1600200" cy="2730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200">
                <a:solidFill>
                  <a:srgbClr val="000000"/>
                </a:solidFill>
                <a:latin typeface="Comic Sans MS" pitchFamily="66" charset="0"/>
              </a:rPr>
              <a:t>More action words</a:t>
            </a:r>
            <a:endParaRPr lang="sk-SK"/>
          </a:p>
        </p:txBody>
      </p:sp>
      <p:sp>
        <p:nvSpPr>
          <p:cNvPr id="2917" name="CustomShape 37"/>
          <p:cNvSpPr/>
          <p:nvPr/>
        </p:nvSpPr>
        <p:spPr>
          <a:xfrm>
            <a:off x="504825" y="4498975"/>
            <a:ext cx="331788" cy="301625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58" name="Line 38"/>
          <p:cNvSpPr>
            <a:spLocks noChangeShapeType="1"/>
          </p:cNvSpPr>
          <p:nvPr/>
        </p:nvSpPr>
        <p:spPr bwMode="auto">
          <a:xfrm flipV="1">
            <a:off x="6324600" y="3733800"/>
            <a:ext cx="533400" cy="26988"/>
          </a:xfrm>
          <a:prstGeom prst="line">
            <a:avLst/>
          </a:prstGeom>
          <a:noFill/>
          <a:ln w="76320">
            <a:solidFill>
              <a:srgbClr val="FF03FF"/>
            </a:solidFill>
            <a:round/>
            <a:headEnd/>
            <a:tailEnd/>
          </a:ln>
        </p:spPr>
        <p:txBody>
          <a:bodyPr/>
          <a:lstStyle/>
          <a:p>
            <a:endParaRPr lang="sk-SK"/>
          </a:p>
        </p:txBody>
      </p:sp>
      <p:sp>
        <p:nvSpPr>
          <p:cNvPr id="2919" name="CustomShape 39">
            <a:hlinkClick r:id="rId4" action="ppaction://hlinksldjump"/>
          </p:cNvPr>
          <p:cNvSpPr/>
          <p:nvPr/>
        </p:nvSpPr>
        <p:spPr>
          <a:xfrm>
            <a:off x="7340600" y="55419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0" name="CustomShape 40"/>
          <p:cNvSpPr/>
          <p:nvPr/>
        </p:nvSpPr>
        <p:spPr>
          <a:xfrm>
            <a:off x="7423151" y="5602287"/>
            <a:ext cx="1458002" cy="3952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6000" tIns="0" rIns="36000" bIns="36000"/>
          <a:lstStyle/>
          <a:p>
            <a:pPr algn="ctr"/>
            <a:r>
              <a:rPr lang="sk-SK" sz="1200" dirty="0">
                <a:solidFill>
                  <a:srgbClr val="000000"/>
                </a:solidFill>
                <a:latin typeface="Comic Sans MS" pitchFamily="66" charset="0"/>
              </a:rPr>
              <a:t>Späť na prvé činnosti</a:t>
            </a:r>
            <a:endParaRPr lang="sk-SK" dirty="0"/>
          </a:p>
        </p:txBody>
      </p:sp>
      <p:sp>
        <p:nvSpPr>
          <p:cNvPr id="2924" name="CustomShape 41"/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5" name="CustomShape 42"/>
          <p:cNvSpPr/>
          <p:nvPr/>
        </p:nvSpPr>
        <p:spPr>
          <a:xfrm>
            <a:off x="2046288" y="1576388"/>
            <a:ext cx="1419225" cy="3016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sú</a:t>
            </a:r>
            <a:endParaRPr lang="sk-SK" dirty="0"/>
          </a:p>
        </p:txBody>
      </p:sp>
      <p:pic>
        <p:nvPicPr>
          <p:cNvPr id="52263" name="Picture 12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71963" y="1878013"/>
            <a:ext cx="573087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64" name="Picture 12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37262" y="3276600"/>
            <a:ext cx="574675" cy="575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29" name="CustomShape 44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0" name="CustomShape 45"/>
          <p:cNvSpPr/>
          <p:nvPr/>
        </p:nvSpPr>
        <p:spPr>
          <a:xfrm>
            <a:off x="5702060" y="1576388"/>
            <a:ext cx="1337095" cy="2603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môcť</a:t>
            </a:r>
            <a:endParaRPr lang="sk-SK" dirty="0"/>
          </a:p>
        </p:txBody>
      </p:sp>
      <p:pic>
        <p:nvPicPr>
          <p:cNvPr id="52267" name="Picture 12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02350" y="1909762"/>
            <a:ext cx="700088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68" name="Picture 12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454900" y="1909763"/>
            <a:ext cx="63817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69" name="Picture 14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257424" y="3248024"/>
            <a:ext cx="735013" cy="73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70" name="Picture 14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901686" y="3343239"/>
            <a:ext cx="563827" cy="565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38" name="CustomShape 48"/>
          <p:cNvSpPr/>
          <p:nvPr/>
        </p:nvSpPr>
        <p:spPr>
          <a:xfrm>
            <a:off x="3235325" y="3276600"/>
            <a:ext cx="193675" cy="201613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9" name="CustomShape 49"/>
          <p:cNvSpPr/>
          <p:nvPr/>
        </p:nvSpPr>
        <p:spPr>
          <a:xfrm>
            <a:off x="2854325" y="3346450"/>
            <a:ext cx="192088" cy="17780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273" name="Picture 149"/>
          <p:cNvPicPr>
            <a:picLocks noChangeAspect="1" noChangeArrowheads="1"/>
          </p:cNvPicPr>
          <p:nvPr/>
        </p:nvPicPr>
        <p:blipFill>
          <a:blip r:embed="rId11" cstate="print"/>
          <a:srcRect l="28165" t="20235" r="29530" b="38437"/>
          <a:stretch>
            <a:fillRect/>
          </a:stretch>
        </p:blipFill>
        <p:spPr bwMode="auto">
          <a:xfrm>
            <a:off x="7936302" y="3329392"/>
            <a:ext cx="598098" cy="583796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  <a:headEnd/>
            <a:tailEnd/>
          </a:ln>
        </p:spPr>
      </p:pic>
      <p:sp>
        <p:nvSpPr>
          <p:cNvPr id="2943" name="CustomShape 51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4" name="CustomShape 52"/>
          <p:cNvSpPr/>
          <p:nvPr/>
        </p:nvSpPr>
        <p:spPr>
          <a:xfrm>
            <a:off x="7423151" y="4232275"/>
            <a:ext cx="1458001" cy="2714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bol</a:t>
            </a:r>
            <a:endParaRPr lang="sk-SK" dirty="0"/>
          </a:p>
        </p:txBody>
      </p:sp>
      <p:pic>
        <p:nvPicPr>
          <p:cNvPr id="52276" name="Picture 155"/>
          <p:cNvPicPr>
            <a:picLocks noChangeAspect="1" noChangeArrowheads="1"/>
          </p:cNvPicPr>
          <p:nvPr/>
        </p:nvPicPr>
        <p:blipFill>
          <a:blip r:embed="rId12" cstate="print"/>
          <a:srcRect l="55000"/>
          <a:stretch>
            <a:fillRect/>
          </a:stretch>
        </p:blipFill>
        <p:spPr bwMode="auto">
          <a:xfrm>
            <a:off x="6207736" y="4659312"/>
            <a:ext cx="301958" cy="67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48" name="CustomShape 55"/>
          <p:cNvSpPr/>
          <p:nvPr/>
        </p:nvSpPr>
        <p:spPr>
          <a:xfrm>
            <a:off x="6102350" y="4946650"/>
            <a:ext cx="193675" cy="29845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278" name="Picture 156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054570" y="4751483"/>
            <a:ext cx="428530" cy="428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50" name="CustomShape 56"/>
          <p:cNvSpPr/>
          <p:nvPr/>
        </p:nvSpPr>
        <p:spPr>
          <a:xfrm>
            <a:off x="3922712" y="4574767"/>
            <a:ext cx="585788" cy="652871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280" name="Picture 159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803870" y="4780339"/>
            <a:ext cx="428530" cy="429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52" name="CustomShape 57"/>
          <p:cNvSpPr/>
          <p:nvPr/>
        </p:nvSpPr>
        <p:spPr>
          <a:xfrm>
            <a:off x="4672012" y="4603428"/>
            <a:ext cx="585788" cy="654371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282" name="Picture 168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26724" y="4565649"/>
            <a:ext cx="667238" cy="668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83" name="Picture 170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31800" y="5988051"/>
            <a:ext cx="622299" cy="622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84" name="Picture 171"/>
          <p:cNvPicPr>
            <a:picLocks noChangeAspect="1" noChangeArrowheads="1"/>
          </p:cNvPicPr>
          <p:nvPr/>
        </p:nvPicPr>
        <p:blipFill>
          <a:blip r:embed="rId16" cstate="print"/>
          <a:srcRect l="23593" t="12070"/>
          <a:stretch>
            <a:fillRect/>
          </a:stretch>
        </p:blipFill>
        <p:spPr bwMode="auto">
          <a:xfrm>
            <a:off x="1129105" y="5999329"/>
            <a:ext cx="494908" cy="569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85" name="Picture 172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2440800" y="5925493"/>
            <a:ext cx="693285" cy="692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59" name="CustomShape 59"/>
          <p:cNvSpPr/>
          <p:nvPr/>
        </p:nvSpPr>
        <p:spPr>
          <a:xfrm>
            <a:off x="5702060" y="5602287"/>
            <a:ext cx="1337095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pýtať sa</a:t>
            </a:r>
            <a:endParaRPr lang="sk-SK" dirty="0"/>
          </a:p>
        </p:txBody>
      </p:sp>
      <p:sp>
        <p:nvSpPr>
          <p:cNvPr id="2960" name="CustomShape 60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1" name="CustomShape 61"/>
          <p:cNvSpPr/>
          <p:nvPr/>
        </p:nvSpPr>
        <p:spPr>
          <a:xfrm>
            <a:off x="3852510" y="5602287"/>
            <a:ext cx="1449389" cy="2730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6000" tIns="0" rIns="36000" bIns="36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zlomiť</a:t>
            </a:r>
            <a:endParaRPr lang="sk-SK" dirty="0"/>
          </a:p>
        </p:txBody>
      </p:sp>
      <p:pic>
        <p:nvPicPr>
          <p:cNvPr id="52289" name="Picture 175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4165200" y="5881688"/>
            <a:ext cx="758041" cy="758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90" name="Picture 176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5702059" y="5924309"/>
            <a:ext cx="746365" cy="746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4" name="CustomShape 62"/>
          <p:cNvSpPr/>
          <p:nvPr/>
        </p:nvSpPr>
        <p:spPr>
          <a:xfrm>
            <a:off x="6324600" y="5997576"/>
            <a:ext cx="714555" cy="479424"/>
          </a:xfrm>
          <a:prstGeom prst="wedgeRoundRectCallout">
            <a:avLst>
              <a:gd name="adj1" fmla="val -69159"/>
              <a:gd name="adj2" fmla="val 42059"/>
              <a:gd name="adj3" fmla="val 16667"/>
            </a:avLst>
          </a:prstGeom>
          <a:noFill/>
          <a:ln w="5724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36000" tIns="0" rIns="36000" bIns="36000" anchor="t" anchorCtr="0"/>
          <a:lstStyle/>
          <a:p>
            <a:pPr algn="ctr"/>
            <a:r>
              <a:rPr lang="sk-SK" sz="1400" dirty="0" smtClean="0">
                <a:solidFill>
                  <a:srgbClr val="FFFFFF"/>
                </a:solidFill>
                <a:latin typeface="Comic Sans MS" pitchFamily="66" charset="0"/>
              </a:rPr>
              <a:t>Pýtať sa?</a:t>
            </a:r>
            <a:endParaRPr lang="sk-SK" sz="1400" dirty="0" smtClean="0">
              <a:latin typeface="Comic Sans MS" pitchFamily="66" charset="0"/>
            </a:endParaRPr>
          </a:p>
          <a:p>
            <a:pPr algn="ctr"/>
            <a:endParaRPr lang="sk-SK" sz="1200" dirty="0" smtClean="0">
              <a:solidFill>
                <a:srgbClr val="FFFFFF"/>
              </a:solidFill>
              <a:latin typeface="Comic Sans MS" pitchFamily="66" charset="0"/>
            </a:endParaRPr>
          </a:p>
        </p:txBody>
      </p:sp>
      <p:sp>
        <p:nvSpPr>
          <p:cNvPr id="2965" name="CustomShape 63"/>
          <p:cNvSpPr/>
          <p:nvPr/>
        </p:nvSpPr>
        <p:spPr>
          <a:xfrm>
            <a:off x="1979613" y="274638"/>
            <a:ext cx="3240087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293" name="Title 1"/>
          <p:cNvSpPr>
            <a:spLocks noGrp="1"/>
          </p:cNvSpPr>
          <p:nvPr>
            <p:ph type="title"/>
          </p:nvPr>
        </p:nvSpPr>
        <p:spPr>
          <a:xfrm>
            <a:off x="2046288" y="174625"/>
            <a:ext cx="5183187" cy="1244600"/>
          </a:xfrm>
        </p:spPr>
        <p:txBody>
          <a:bodyPr/>
          <a:lstStyle/>
          <a:p>
            <a:pPr eaLnBrk="1" hangingPunct="1"/>
            <a:r>
              <a:rPr lang="sk-SK" dirty="0" smtClean="0"/>
              <a:t>ešte viac činností</a:t>
            </a:r>
            <a:endParaRPr lang="en-US" dirty="0" smtClean="0"/>
          </a:p>
        </p:txBody>
      </p:sp>
      <p:pic>
        <p:nvPicPr>
          <p:cNvPr id="52294" name="Picture 91"/>
          <p:cNvPicPr>
            <a:picLocks noChangeAspect="1" noChangeArrowheads="1"/>
          </p:cNvPicPr>
          <p:nvPr/>
        </p:nvPicPr>
        <p:blipFill>
          <a:blip r:embed="rId20" cstate="print"/>
          <a:srcRect t="20625" b="17500"/>
          <a:stretch>
            <a:fillRect/>
          </a:stretch>
        </p:blipFill>
        <p:spPr bwMode="auto">
          <a:xfrm>
            <a:off x="303213" y="1830388"/>
            <a:ext cx="1243012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95" name="Picture 2"/>
          <p:cNvPicPr>
            <a:picLocks noChangeAspect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496175" y="4435475"/>
            <a:ext cx="12382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96" name="Picture 3"/>
          <p:cNvPicPr>
            <a:picLocks noChangeAspect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4332288" y="3233738"/>
            <a:ext cx="512762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97" name="Picture 4"/>
          <p:cNvPicPr>
            <a:picLocks noChangeAspect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2366963" y="2017713"/>
            <a:ext cx="828675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98" name="Picture 5"/>
          <p:cNvPicPr>
            <a:picLocks noChangeAspect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2046288" y="4574767"/>
            <a:ext cx="1336945" cy="743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8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89" name="CustomShape 22"/>
          <p:cNvSpPr/>
          <p:nvPr/>
        </p:nvSpPr>
        <p:spPr>
          <a:xfrm>
            <a:off x="219600" y="274638"/>
            <a:ext cx="1474788" cy="3413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sp>
        <p:nvSpPr>
          <p:cNvPr id="92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52304" name="Picture 70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305" name="Picture 6"/>
          <p:cNvPicPr>
            <a:picLocks noChangeAspect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225180" y="3124200"/>
            <a:ext cx="1427408" cy="84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306" name="Picture 84"/>
          <p:cNvPicPr>
            <a:picLocks noChangeAspect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7496176" y="5997575"/>
            <a:ext cx="1107373" cy="619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" name="Picture 69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457200" y="515938"/>
            <a:ext cx="990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9" name="CustomShape 2"/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" name="CustomShape 3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" name="CustomShape 4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" name="CustomShape 5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3" name="CustomShape 6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" name="CustomShape 7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5" name="CustomShape 8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" name="CustomShape 9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" name="CustomShape 10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" name="CustomShape 11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/>
          </a:p>
          <a:p>
            <a:pPr algn="ctr"/>
            <a:endParaRPr lang="sk-SK"/>
          </a:p>
        </p:txBody>
      </p:sp>
      <p:sp>
        <p:nvSpPr>
          <p:cNvPr id="379" name="CustomShape 12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0" name="CustomShape 13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1" name="CustomShape 14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2" name="CustomShape 15"/>
          <p:cNvSpPr/>
          <p:nvPr/>
        </p:nvSpPr>
        <p:spPr>
          <a:xfrm>
            <a:off x="7340600" y="4191000"/>
            <a:ext cx="1600200" cy="118745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" name="CustomShape 16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" name="CustomShape 17"/>
          <p:cNvSpPr/>
          <p:nvPr/>
        </p:nvSpPr>
        <p:spPr>
          <a:xfrm>
            <a:off x="7340600" y="1503363"/>
            <a:ext cx="1600200" cy="1163637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" name="CustomShape 18">
            <a:hlinkClick r:id="rId3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" name="CustomShape 22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sp>
        <p:nvSpPr>
          <p:cNvPr id="391" name="CustomShape 24"/>
          <p:cNvSpPr/>
          <p:nvPr/>
        </p:nvSpPr>
        <p:spPr>
          <a:xfrm>
            <a:off x="5562600" y="1503363"/>
            <a:ext cx="1600200" cy="4556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Kedy máš narodeniny</a:t>
            </a:r>
            <a:r>
              <a:rPr lang="en-US" sz="1200">
                <a:solidFill>
                  <a:srgbClr val="000000"/>
                </a:solidFill>
                <a:latin typeface="Comic Sans MS" pitchFamily="66" charset="0"/>
              </a:rPr>
              <a:t>?</a:t>
            </a:r>
            <a:endParaRPr lang="sk-SK"/>
          </a:p>
        </p:txBody>
      </p:sp>
      <p:sp>
        <p:nvSpPr>
          <p:cNvPr id="392" name="CustomShape 25"/>
          <p:cNvSpPr/>
          <p:nvPr/>
        </p:nvSpPr>
        <p:spPr>
          <a:xfrm>
            <a:off x="7340600" y="1503363"/>
            <a:ext cx="1598613" cy="2730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 dirty="0">
                <a:solidFill>
                  <a:srgbClr val="000000"/>
                </a:solidFill>
                <a:latin typeface="Comic Sans MS" pitchFamily="66" charset="0"/>
              </a:rPr>
              <a:t>Koľko máš rokov</a:t>
            </a:r>
            <a:r>
              <a:rPr lang="en-US" sz="1200" dirty="0">
                <a:solidFill>
                  <a:srgbClr val="000000"/>
                </a:solidFill>
                <a:latin typeface="Comic Sans MS" pitchFamily="66" charset="0"/>
              </a:rPr>
              <a:t>?</a:t>
            </a:r>
            <a:endParaRPr lang="sk-SK" dirty="0"/>
          </a:p>
        </p:txBody>
      </p:sp>
      <p:sp>
        <p:nvSpPr>
          <p:cNvPr id="393" name="CustomShape 26"/>
          <p:cNvSpPr/>
          <p:nvPr/>
        </p:nvSpPr>
        <p:spPr>
          <a:xfrm>
            <a:off x="152400" y="2854325"/>
            <a:ext cx="1598613" cy="4556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S kým bývaš</a:t>
            </a:r>
            <a:r>
              <a:rPr lang="en-US" sz="1200">
                <a:solidFill>
                  <a:srgbClr val="000000"/>
                </a:solidFill>
                <a:latin typeface="Comic Sans MS" pitchFamily="66" charset="0"/>
              </a:rPr>
              <a:t>?</a:t>
            </a:r>
            <a:endParaRPr lang="sk-SK"/>
          </a:p>
        </p:txBody>
      </p:sp>
      <p:sp>
        <p:nvSpPr>
          <p:cNvPr id="394" name="CustomShape 27"/>
          <p:cNvSpPr/>
          <p:nvPr/>
        </p:nvSpPr>
        <p:spPr>
          <a:xfrm>
            <a:off x="1981200" y="2854325"/>
            <a:ext cx="1598613" cy="4048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Máš nejaké domáce zviera</a:t>
            </a:r>
            <a:r>
              <a:rPr lang="en-US" sz="1200">
                <a:solidFill>
                  <a:srgbClr val="000000"/>
                </a:solidFill>
                <a:latin typeface="Comic Sans MS" pitchFamily="66" charset="0"/>
              </a:rPr>
              <a:t>?</a:t>
            </a:r>
            <a:endParaRPr lang="sk-SK"/>
          </a:p>
        </p:txBody>
      </p:sp>
      <p:pic>
        <p:nvPicPr>
          <p:cNvPr id="7193" name="Picture 91"/>
          <p:cNvPicPr>
            <a:picLocks noChangeAspect="1" noChangeArrowheads="1"/>
          </p:cNvPicPr>
          <p:nvPr/>
        </p:nvPicPr>
        <p:blipFill>
          <a:blip r:embed="rId4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" name="CustomShape 39"/>
          <p:cNvSpPr/>
          <p:nvPr/>
        </p:nvSpPr>
        <p:spPr>
          <a:xfrm>
            <a:off x="3771900" y="1535113"/>
            <a:ext cx="1600200" cy="2714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Kde bývaš</a:t>
            </a:r>
            <a:r>
              <a:rPr lang="en-US" sz="1200">
                <a:solidFill>
                  <a:srgbClr val="000000"/>
                </a:solidFill>
                <a:latin typeface="Comic Sans MS" pitchFamily="66" charset="0"/>
              </a:rPr>
              <a:t>?</a:t>
            </a:r>
            <a:endParaRPr lang="sk-SK"/>
          </a:p>
        </p:txBody>
      </p:sp>
      <p:pic>
        <p:nvPicPr>
          <p:cNvPr id="7195" name="Picture 12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09800" y="3175000"/>
            <a:ext cx="404813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96" name="Picture 12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24200" y="3175000"/>
            <a:ext cx="404813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97" name="Picture 12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05100" y="3252788"/>
            <a:ext cx="342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98" name="Picture 12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772400" y="1773238"/>
            <a:ext cx="871538" cy="87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99" name="Picture 98"/>
          <p:cNvPicPr>
            <a:picLocks noChangeAspect="1" noChangeArrowheads="1"/>
          </p:cNvPicPr>
          <p:nvPr/>
        </p:nvPicPr>
        <p:blipFill>
          <a:blip r:embed="rId9" cstate="print"/>
          <a:srcRect r="45506" b="35468"/>
          <a:stretch>
            <a:fillRect/>
          </a:stretch>
        </p:blipFill>
        <p:spPr bwMode="auto">
          <a:xfrm>
            <a:off x="2614613" y="1647825"/>
            <a:ext cx="685800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00" name="Picture 12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230938" y="1811338"/>
            <a:ext cx="855662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01" name="Picture 127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00063" y="3155950"/>
            <a:ext cx="654050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02" name="Picture 128"/>
          <p:cNvPicPr>
            <a:picLocks noChangeAspect="1" noChangeArrowheads="1"/>
          </p:cNvPicPr>
          <p:nvPr/>
        </p:nvPicPr>
        <p:blipFill>
          <a:blip r:embed="rId11" cstate="print"/>
          <a:srcRect l="61874" t="38281"/>
          <a:stretch>
            <a:fillRect/>
          </a:stretch>
        </p:blipFill>
        <p:spPr bwMode="auto">
          <a:xfrm>
            <a:off x="1087438" y="3200400"/>
            <a:ext cx="360362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03" name="Picture 129"/>
          <p:cNvPicPr>
            <a:picLocks noChangeAspect="1" noChangeArrowheads="1"/>
          </p:cNvPicPr>
          <p:nvPr/>
        </p:nvPicPr>
        <p:blipFill>
          <a:blip r:embed="rId11" cstate="print"/>
          <a:srcRect r="31876"/>
          <a:stretch>
            <a:fillRect/>
          </a:stretch>
        </p:blipFill>
        <p:spPr bwMode="auto">
          <a:xfrm>
            <a:off x="4324350" y="1752600"/>
            <a:ext cx="552450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04" name="Picture 130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114800" y="3048000"/>
            <a:ext cx="844550" cy="84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05" name="Picture 131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234113" y="3124200"/>
            <a:ext cx="66675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06" name="Picture 132"/>
          <p:cNvPicPr>
            <a:picLocks noChangeAspect="1" noChangeArrowheads="1"/>
          </p:cNvPicPr>
          <p:nvPr/>
        </p:nvPicPr>
        <p:blipFill>
          <a:blip r:embed="rId14" cstate="print"/>
          <a:srcRect r="49765"/>
          <a:stretch>
            <a:fillRect/>
          </a:stretch>
        </p:blipFill>
        <p:spPr bwMode="auto">
          <a:xfrm>
            <a:off x="8164513" y="2998788"/>
            <a:ext cx="444500" cy="88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07" name="Picture 133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914400" y="60198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08" name="Picture 134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06413" y="5992813"/>
            <a:ext cx="484187" cy="48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09" name="Picture 135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143000" y="5929313"/>
            <a:ext cx="471488" cy="4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10" name="Picture 136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590800" y="4356100"/>
            <a:ext cx="825500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11" name="Picture 137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4400550" y="4475163"/>
            <a:ext cx="70485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12" name="Picture 138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8018463" y="4576763"/>
            <a:ext cx="604837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13" name="Picture 139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6019800" y="4572000"/>
            <a:ext cx="53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14" name="Picture 140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1054100" y="4494213"/>
            <a:ext cx="696913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15" name="Picture 141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6413500" y="4419600"/>
            <a:ext cx="595313" cy="59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7" name="CustomShape 56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7217" name="Picture 92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2209800" y="1752600"/>
            <a:ext cx="684213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18" name="Picture 96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5715000" y="3259138"/>
            <a:ext cx="588963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19" name="Picture 114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2133600" y="4419600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20" name="Picture 115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3962400" y="4419600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21" name="Picture 116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7543800" y="4572000"/>
            <a:ext cx="685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22" name="Picture 117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5562600" y="4419600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23" name="Picture 119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152400" y="4460875"/>
            <a:ext cx="684213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24" name="Picture 120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73025" y="5791200"/>
            <a:ext cx="684213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25" name="Picture 121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3867150" y="1811338"/>
            <a:ext cx="4556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26" name="Picture 144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7543800" y="3124200"/>
            <a:ext cx="4572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27" name="Picture 148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7531100" y="1781175"/>
            <a:ext cx="469900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28" name="Picture 149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5638800" y="1752600"/>
            <a:ext cx="608013" cy="60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29" name="Title 3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240087" cy="1244600"/>
          </a:xfrm>
        </p:spPr>
        <p:txBody>
          <a:bodyPr/>
          <a:lstStyle/>
          <a:p>
            <a:pPr eaLnBrk="1" hangingPunct="1"/>
            <a:r>
              <a:rPr lang="sk-SK" smtClean="0"/>
              <a:t>O tebe</a:t>
            </a:r>
            <a:endParaRPr lang="en-US" smtClean="0"/>
          </a:p>
        </p:txBody>
      </p:sp>
      <p:sp>
        <p:nvSpPr>
          <p:cNvPr id="408" name="CustomShape 38"/>
          <p:cNvSpPr/>
          <p:nvPr/>
        </p:nvSpPr>
        <p:spPr>
          <a:xfrm>
            <a:off x="1981200" y="1503363"/>
            <a:ext cx="1598613" cy="2730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Ako sa voláš</a:t>
            </a:r>
            <a:r>
              <a:rPr lang="en-US" sz="1200">
                <a:solidFill>
                  <a:srgbClr val="000000"/>
                </a:solidFill>
                <a:latin typeface="Comic Sans MS" pitchFamily="66" charset="0"/>
              </a:rPr>
              <a:t>?</a:t>
            </a:r>
            <a:endParaRPr lang="sk-SK"/>
          </a:p>
        </p:txBody>
      </p:sp>
      <p:sp>
        <p:nvSpPr>
          <p:cNvPr id="395" name="CustomShape 28"/>
          <p:cNvSpPr/>
          <p:nvPr/>
        </p:nvSpPr>
        <p:spPr>
          <a:xfrm>
            <a:off x="3771900" y="2854325"/>
            <a:ext cx="1600200" cy="4556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Povedz mi, ako tráviš deň</a:t>
            </a:r>
            <a:endParaRPr lang="sk-SK"/>
          </a:p>
        </p:txBody>
      </p:sp>
      <p:sp>
        <p:nvSpPr>
          <p:cNvPr id="396" name="CustomShape 29"/>
          <p:cNvSpPr/>
          <p:nvPr/>
        </p:nvSpPr>
        <p:spPr>
          <a:xfrm>
            <a:off x="5562600" y="2882900"/>
            <a:ext cx="1600200" cy="3524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100">
                <a:solidFill>
                  <a:srgbClr val="000000"/>
                </a:solidFill>
                <a:latin typeface="Comic Sans MS" pitchFamily="66" charset="0"/>
              </a:rPr>
              <a:t>Akú máš emailovú adresu</a:t>
            </a:r>
            <a:r>
              <a:rPr lang="en-US" sz="1100">
                <a:solidFill>
                  <a:srgbClr val="000000"/>
                </a:solidFill>
                <a:latin typeface="Comic Sans MS" pitchFamily="66" charset="0"/>
              </a:rPr>
              <a:t>?</a:t>
            </a:r>
            <a:endParaRPr lang="sk-SK" sz="1100"/>
          </a:p>
        </p:txBody>
      </p:sp>
      <p:sp>
        <p:nvSpPr>
          <p:cNvPr id="397" name="CustomShape 30"/>
          <p:cNvSpPr/>
          <p:nvPr/>
        </p:nvSpPr>
        <p:spPr>
          <a:xfrm>
            <a:off x="7340600" y="2854325"/>
            <a:ext cx="1598613" cy="4556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Kde pracuješ</a:t>
            </a:r>
            <a:r>
              <a:rPr lang="en-US" sz="1200">
                <a:solidFill>
                  <a:srgbClr val="000000"/>
                </a:solidFill>
                <a:latin typeface="Comic Sans MS" pitchFamily="66" charset="0"/>
              </a:rPr>
              <a:t>?</a:t>
            </a:r>
            <a:endParaRPr lang="sk-SK"/>
          </a:p>
        </p:txBody>
      </p:sp>
      <p:sp>
        <p:nvSpPr>
          <p:cNvPr id="446" name="CustomShape 55"/>
          <p:cNvSpPr/>
          <p:nvPr/>
        </p:nvSpPr>
        <p:spPr>
          <a:xfrm>
            <a:off x="152400" y="4202113"/>
            <a:ext cx="1598613" cy="4556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Aké máš telefónne číslo</a:t>
            </a:r>
            <a:r>
              <a:rPr lang="en-US" sz="1200">
                <a:solidFill>
                  <a:srgbClr val="000000"/>
                </a:solidFill>
                <a:latin typeface="Comic Sans MS" pitchFamily="66" charset="0"/>
              </a:rPr>
              <a:t>?</a:t>
            </a:r>
            <a:endParaRPr lang="sk-SK"/>
          </a:p>
        </p:txBody>
      </p:sp>
      <p:sp>
        <p:nvSpPr>
          <p:cNvPr id="398" name="CustomShape 31"/>
          <p:cNvSpPr/>
          <p:nvPr/>
        </p:nvSpPr>
        <p:spPr>
          <a:xfrm>
            <a:off x="1981200" y="4170363"/>
            <a:ext cx="1598613" cy="4556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Akú hudbu máš rád</a:t>
            </a:r>
            <a:r>
              <a:rPr lang="en-US" sz="1200">
                <a:solidFill>
                  <a:srgbClr val="000000"/>
                </a:solidFill>
                <a:latin typeface="Comic Sans MS" pitchFamily="66" charset="0"/>
              </a:rPr>
              <a:t>?</a:t>
            </a:r>
            <a:endParaRPr lang="sk-SK"/>
          </a:p>
        </p:txBody>
      </p:sp>
      <p:sp>
        <p:nvSpPr>
          <p:cNvPr id="399" name="CustomShape 32"/>
          <p:cNvSpPr/>
          <p:nvPr/>
        </p:nvSpPr>
        <p:spPr>
          <a:xfrm>
            <a:off x="3771900" y="4170363"/>
            <a:ext cx="1600200" cy="4556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Aké filmy máš rád</a:t>
            </a:r>
            <a:r>
              <a:rPr lang="en-US" sz="1200">
                <a:solidFill>
                  <a:srgbClr val="000000"/>
                </a:solidFill>
                <a:latin typeface="Comic Sans MS" pitchFamily="66" charset="0"/>
              </a:rPr>
              <a:t>?</a:t>
            </a:r>
            <a:endParaRPr lang="sk-SK"/>
          </a:p>
        </p:txBody>
      </p:sp>
      <p:sp>
        <p:nvSpPr>
          <p:cNvPr id="400" name="CustomShape 33"/>
          <p:cNvSpPr/>
          <p:nvPr/>
        </p:nvSpPr>
        <p:spPr>
          <a:xfrm>
            <a:off x="5562600" y="4170363"/>
            <a:ext cx="1600200" cy="5159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Aké máš záľuby?</a:t>
            </a:r>
            <a:endParaRPr lang="sk-SK"/>
          </a:p>
        </p:txBody>
      </p:sp>
      <p:sp>
        <p:nvSpPr>
          <p:cNvPr id="401" name="CustomShape 34"/>
          <p:cNvSpPr/>
          <p:nvPr/>
        </p:nvSpPr>
        <p:spPr>
          <a:xfrm>
            <a:off x="7340600" y="4237038"/>
            <a:ext cx="1598613" cy="4238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100">
                <a:solidFill>
                  <a:srgbClr val="000000"/>
                </a:solidFill>
                <a:latin typeface="Comic Sans MS" pitchFamily="66" charset="0"/>
              </a:rPr>
              <a:t>Čo rád pozeráš v televízii</a:t>
            </a:r>
            <a:r>
              <a:rPr lang="en-US" sz="1100">
                <a:solidFill>
                  <a:srgbClr val="000000"/>
                </a:solidFill>
                <a:latin typeface="Comic Sans MS" pitchFamily="66" charset="0"/>
              </a:rPr>
              <a:t>?</a:t>
            </a:r>
            <a:endParaRPr lang="sk-SK" sz="1100"/>
          </a:p>
        </p:txBody>
      </p:sp>
      <p:sp>
        <p:nvSpPr>
          <p:cNvPr id="405" name="CustomShape 36"/>
          <p:cNvSpPr/>
          <p:nvPr/>
        </p:nvSpPr>
        <p:spPr>
          <a:xfrm>
            <a:off x="152400" y="5541963"/>
            <a:ext cx="1598613" cy="4556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100">
                <a:solidFill>
                  <a:srgbClr val="000000"/>
                </a:solidFill>
                <a:latin typeface="Comic Sans MS" pitchFamily="66" charset="0"/>
              </a:rPr>
              <a:t>Máš nejaké znevýhodnenie?</a:t>
            </a:r>
            <a:endParaRPr lang="sk-SK" sz="1100"/>
          </a:p>
        </p:txBody>
      </p:sp>
      <p:pic>
        <p:nvPicPr>
          <p:cNvPr id="7240" name="Picture 93"/>
          <p:cNvPicPr>
            <a:picLocks noChangeAspect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2135188" y="2165350"/>
            <a:ext cx="1279525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41" name="Picture 94"/>
          <p:cNvPicPr>
            <a:picLocks noChangeAspect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3933825" y="2192338"/>
            <a:ext cx="1281113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42" name="Picture 96"/>
          <p:cNvPicPr>
            <a:picLocks noChangeAspect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5773738" y="2165350"/>
            <a:ext cx="1279525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43" name="Picture 97"/>
          <p:cNvPicPr>
            <a:picLocks noChangeAspect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7499350" y="2165350"/>
            <a:ext cx="128111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44" name="Picture 98"/>
          <p:cNvPicPr>
            <a:picLocks noChangeAspect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2279650" y="3524250"/>
            <a:ext cx="1228725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45" name="Picture 99"/>
          <p:cNvPicPr>
            <a:picLocks noChangeAspect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3952875" y="3536950"/>
            <a:ext cx="1279525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46" name="Picture 100"/>
          <p:cNvPicPr>
            <a:picLocks noChangeAspect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5791200" y="3509963"/>
            <a:ext cx="1281113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47" name="Picture 101"/>
          <p:cNvPicPr>
            <a:picLocks noChangeAspect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7518400" y="3509963"/>
            <a:ext cx="1279525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48" name="Picture 102"/>
          <p:cNvPicPr>
            <a:picLocks noChangeAspect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2152650" y="4837113"/>
            <a:ext cx="1281113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49" name="Picture 103"/>
          <p:cNvPicPr>
            <a:picLocks noChangeAspect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3952875" y="4864100"/>
            <a:ext cx="1279525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50" name="Picture 104"/>
          <p:cNvPicPr>
            <a:picLocks noChangeAspect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5791200" y="4837113"/>
            <a:ext cx="1281113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51" name="Picture 105"/>
          <p:cNvPicPr>
            <a:picLocks noChangeAspect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7518400" y="4837113"/>
            <a:ext cx="1279525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52" name="Picture 106"/>
          <p:cNvPicPr>
            <a:picLocks noChangeAspect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277813" y="3524250"/>
            <a:ext cx="1279525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53" name="Picture 107"/>
          <p:cNvPicPr>
            <a:picLocks noChangeAspect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280988" y="4784725"/>
            <a:ext cx="1279525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54" name="Picture 108"/>
          <p:cNvPicPr>
            <a:picLocks noChangeAspect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311150" y="6170613"/>
            <a:ext cx="1281113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6" name="CustomShape 37"/>
          <p:cNvSpPr/>
          <p:nvPr/>
        </p:nvSpPr>
        <p:spPr>
          <a:xfrm>
            <a:off x="7340600" y="5541963"/>
            <a:ext cx="1598613" cy="1163637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3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116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7261" name="Picture 70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" name="Picture 69"/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457200" y="515938"/>
            <a:ext cx="990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5" name="CustomShape 19"/>
          <p:cNvSpPr/>
          <p:nvPr/>
        </p:nvSpPr>
        <p:spPr>
          <a:xfrm>
            <a:off x="152400" y="123031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 smtClean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CustomShape 37">
            <a:hlinkClick r:id="rId3" action="ppaction://hlinksldjump"/>
          </p:cNvPr>
          <p:cNvSpPr/>
          <p:nvPr/>
        </p:nvSpPr>
        <p:spPr>
          <a:xfrm>
            <a:off x="73406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4" name="CustomShape 36">
            <a:hlinkClick r:id="rId4" action="ppaction://hlinksldjump"/>
          </p:cNvPr>
          <p:cNvSpPr/>
          <p:nvPr/>
        </p:nvSpPr>
        <p:spPr>
          <a:xfrm>
            <a:off x="5562600" y="1503363"/>
            <a:ext cx="1600200" cy="1163637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9" name="CustomShape 41"/>
          <p:cNvSpPr/>
          <p:nvPr/>
        </p:nvSpPr>
        <p:spPr>
          <a:xfrm>
            <a:off x="5562600" y="1535113"/>
            <a:ext cx="1600200" cy="3317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tvary</a:t>
            </a:r>
            <a:endParaRPr lang="sk-SK"/>
          </a:p>
        </p:txBody>
      </p:sp>
      <p:sp>
        <p:nvSpPr>
          <p:cNvPr id="3007" name="CustomShape 39">
            <a:hlinkClick r:id="rId5" action="ppaction://hlinksldjump"/>
          </p:cNvPr>
          <p:cNvSpPr/>
          <p:nvPr/>
        </p:nvSpPr>
        <p:spPr>
          <a:xfrm>
            <a:off x="3771900" y="1503363"/>
            <a:ext cx="1600200" cy="1163637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6" name="CustomShape 1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7" name="CustomShape 2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8" name="CustomShape 3"/>
          <p:cNvSpPr/>
          <p:nvPr/>
        </p:nvSpPr>
        <p:spPr>
          <a:xfrm>
            <a:off x="1981200" y="4170363"/>
            <a:ext cx="1598613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9" name="CustomShape 4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0" name="CustomShape 5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1" name="CustomShape 6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2" name="CustomShape 7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3" name="CustomShape 8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4" name="CustomShape 9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5" name="CustomShape 10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6" name="CustomShape 11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7" name="CustomShape 12">
            <a:hlinkClick r:id="rId6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1" name="CustomShape 16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sp>
        <p:nvSpPr>
          <p:cNvPr id="2983" name="CustomShape 18"/>
          <p:cNvSpPr/>
          <p:nvPr/>
        </p:nvSpPr>
        <p:spPr>
          <a:xfrm>
            <a:off x="19812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Template</a:t>
            </a:r>
            <a:endParaRPr lang="sk-SK"/>
          </a:p>
        </p:txBody>
      </p:sp>
      <p:sp>
        <p:nvSpPr>
          <p:cNvPr id="2987" name="CustomShape 22"/>
          <p:cNvSpPr/>
          <p:nvPr/>
        </p:nvSpPr>
        <p:spPr>
          <a:xfrm>
            <a:off x="1524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všetko</a:t>
            </a:r>
            <a:endParaRPr lang="sk-SK" dirty="0"/>
          </a:p>
        </p:txBody>
      </p:sp>
      <p:sp>
        <p:nvSpPr>
          <p:cNvPr id="2988" name="CustomShape 23"/>
          <p:cNvSpPr/>
          <p:nvPr/>
        </p:nvSpPr>
        <p:spPr>
          <a:xfrm>
            <a:off x="19812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viac</a:t>
            </a:r>
            <a:endParaRPr lang="sk-SK"/>
          </a:p>
        </p:txBody>
      </p:sp>
      <p:sp>
        <p:nvSpPr>
          <p:cNvPr id="2989" name="CustomShape 24"/>
          <p:cNvSpPr/>
          <p:nvPr/>
        </p:nvSpPr>
        <p:spPr>
          <a:xfrm>
            <a:off x="3771900" y="28543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príjemný</a:t>
            </a:r>
            <a:endParaRPr lang="sk-SK"/>
          </a:p>
        </p:txBody>
      </p:sp>
      <p:sp>
        <p:nvSpPr>
          <p:cNvPr id="2990" name="CustomShape 25"/>
          <p:cNvSpPr/>
          <p:nvPr/>
        </p:nvSpPr>
        <p:spPr>
          <a:xfrm>
            <a:off x="5562600" y="28622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nesprávne</a:t>
            </a:r>
            <a:endParaRPr lang="sk-SK"/>
          </a:p>
        </p:txBody>
      </p:sp>
      <p:sp>
        <p:nvSpPr>
          <p:cNvPr id="2991" name="CustomShape 26"/>
          <p:cNvSpPr/>
          <p:nvPr/>
        </p:nvSpPr>
        <p:spPr>
          <a:xfrm>
            <a:off x="73406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správne</a:t>
            </a:r>
            <a:endParaRPr lang="sk-SK"/>
          </a:p>
        </p:txBody>
      </p:sp>
      <p:sp>
        <p:nvSpPr>
          <p:cNvPr id="2992" name="CustomShape 27"/>
          <p:cNvSpPr/>
          <p:nvPr/>
        </p:nvSpPr>
        <p:spPr>
          <a:xfrm>
            <a:off x="19812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pekný</a:t>
            </a:r>
            <a:endParaRPr lang="sk-SK"/>
          </a:p>
        </p:txBody>
      </p:sp>
      <p:sp>
        <p:nvSpPr>
          <p:cNvPr id="2993" name="CustomShape 28"/>
          <p:cNvSpPr/>
          <p:nvPr/>
        </p:nvSpPr>
        <p:spPr>
          <a:xfrm>
            <a:off x="3771900" y="4170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nepríjemný</a:t>
            </a:r>
            <a:endParaRPr lang="sk-SK"/>
          </a:p>
        </p:txBody>
      </p:sp>
      <p:sp>
        <p:nvSpPr>
          <p:cNvPr id="2994" name="CustomShape 29"/>
          <p:cNvSpPr/>
          <p:nvPr/>
        </p:nvSpPr>
        <p:spPr>
          <a:xfrm>
            <a:off x="5562600" y="4170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iný</a:t>
            </a:r>
            <a:endParaRPr lang="sk-SK"/>
          </a:p>
        </p:txBody>
      </p:sp>
      <p:sp>
        <p:nvSpPr>
          <p:cNvPr id="2995" name="CustomShape 30"/>
          <p:cNvSpPr/>
          <p:nvPr/>
        </p:nvSpPr>
        <p:spPr>
          <a:xfrm>
            <a:off x="73406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rovnaký</a:t>
            </a:r>
            <a:endParaRPr lang="sk-SK"/>
          </a:p>
        </p:txBody>
      </p:sp>
      <p:sp>
        <p:nvSpPr>
          <p:cNvPr id="2996" name="CustomShape 31"/>
          <p:cNvSpPr/>
          <p:nvPr/>
        </p:nvSpPr>
        <p:spPr>
          <a:xfrm>
            <a:off x="1981200" y="5541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dôležitý</a:t>
            </a:r>
            <a:endParaRPr lang="sk-SK" dirty="0"/>
          </a:p>
        </p:txBody>
      </p:sp>
      <p:sp>
        <p:nvSpPr>
          <p:cNvPr id="2997" name="CustomShape 32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99" name="CustomShape 34"/>
          <p:cNvSpPr/>
          <p:nvPr/>
        </p:nvSpPr>
        <p:spPr>
          <a:xfrm>
            <a:off x="5562600" y="5541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nápad</a:t>
            </a:r>
            <a:endParaRPr lang="sk-SK"/>
          </a:p>
        </p:txBody>
      </p:sp>
      <p:sp>
        <p:nvSpPr>
          <p:cNvPr id="3000" name="CustomShape 35"/>
          <p:cNvSpPr/>
          <p:nvPr/>
        </p:nvSpPr>
        <p:spPr>
          <a:xfrm>
            <a:off x="7340600" y="55626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Delete Word</a:t>
            </a:r>
            <a:endParaRPr lang="sk-SK"/>
          </a:p>
        </p:txBody>
      </p:sp>
      <p:pic>
        <p:nvPicPr>
          <p:cNvPr id="53281" name="Picture 49"/>
          <p:cNvPicPr>
            <a:picLocks noChangeAspect="1" noChangeArrowheads="1"/>
          </p:cNvPicPr>
          <p:nvPr/>
        </p:nvPicPr>
        <p:blipFill>
          <a:blip r:embed="rId7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06" name="CustomShape 38">
            <a:hlinkClick r:id="rId8" action="ppaction://hlinksldjump"/>
          </p:cNvPr>
          <p:cNvSpPr/>
          <p:nvPr/>
        </p:nvSpPr>
        <p:spPr>
          <a:xfrm>
            <a:off x="1955800" y="1503363"/>
            <a:ext cx="1600200" cy="1163637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8" name="CustomShape 40"/>
          <p:cNvSpPr/>
          <p:nvPr/>
        </p:nvSpPr>
        <p:spPr>
          <a:xfrm>
            <a:off x="1981200" y="15240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pocity</a:t>
            </a:r>
            <a:endParaRPr lang="sk-SK"/>
          </a:p>
        </p:txBody>
      </p:sp>
      <p:pic>
        <p:nvPicPr>
          <p:cNvPr id="53284" name="Picture 9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438400" y="1981200"/>
            <a:ext cx="65405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85" name="Picture 9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916238" y="1824038"/>
            <a:ext cx="639762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86" name="Picture 9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955800" y="1828800"/>
            <a:ext cx="635000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87" name="Picture 100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038600" y="1828800"/>
            <a:ext cx="919163" cy="91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88" name="Picture 101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943600" y="1828800"/>
            <a:ext cx="80645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89" name="Picture 10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683500" y="1816100"/>
            <a:ext cx="850900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90" name="Picture 103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032000" y="4495800"/>
            <a:ext cx="836613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91" name="Picture 104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286000" y="3048000"/>
            <a:ext cx="1041400" cy="104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92" name="Picture 105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943600" y="3124200"/>
            <a:ext cx="925513" cy="92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93" name="Picture 106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797800" y="3073400"/>
            <a:ext cx="889000" cy="88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22" name="CustomShape 44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3" name="CustomShape 45"/>
          <p:cNvSpPr/>
          <p:nvPr/>
        </p:nvSpPr>
        <p:spPr>
          <a:xfrm>
            <a:off x="1524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dokončený</a:t>
            </a:r>
            <a:endParaRPr lang="sk-SK" dirty="0"/>
          </a:p>
        </p:txBody>
      </p:sp>
      <p:pic>
        <p:nvPicPr>
          <p:cNvPr id="53296" name="Picture 107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533400" y="4445000"/>
            <a:ext cx="812800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97" name="Picture 109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918200" y="5791200"/>
            <a:ext cx="862013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98" name="Picture 112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2286000" y="5710238"/>
            <a:ext cx="993775" cy="995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99" name="Picture 113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 rot="2315400">
            <a:off x="2289175" y="5718175"/>
            <a:ext cx="1074738" cy="1074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300" name="Picture 115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4610100" y="3194050"/>
            <a:ext cx="762000" cy="76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301" name="Picture 116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3760788" y="3024188"/>
            <a:ext cx="1039812" cy="103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302" name="Picture 117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2743200" y="4567238"/>
            <a:ext cx="762000" cy="76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31" name="CustomShape 46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3304" name="Picture 114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533400" y="5900738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33" name="CustomShape 47"/>
          <p:cNvSpPr/>
          <p:nvPr/>
        </p:nvSpPr>
        <p:spPr>
          <a:xfrm>
            <a:off x="152400" y="55292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problém</a:t>
            </a:r>
            <a:endParaRPr lang="sk-SK"/>
          </a:p>
        </p:txBody>
      </p:sp>
      <p:sp>
        <p:nvSpPr>
          <p:cNvPr id="3034" name="CustomShape 48"/>
          <p:cNvSpPr/>
          <p:nvPr/>
        </p:nvSpPr>
        <p:spPr>
          <a:xfrm>
            <a:off x="7340600" y="5541963"/>
            <a:ext cx="1598613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3307" name="Picture 108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7848600" y="5867400"/>
            <a:ext cx="785813" cy="78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36" name="CustomShape 49"/>
          <p:cNvSpPr/>
          <p:nvPr/>
        </p:nvSpPr>
        <p:spPr>
          <a:xfrm>
            <a:off x="7340600" y="55292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obľúbený</a:t>
            </a:r>
            <a:endParaRPr lang="sk-SK"/>
          </a:p>
        </p:txBody>
      </p:sp>
      <p:pic>
        <p:nvPicPr>
          <p:cNvPr id="53309" name="Picture 122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4140200" y="4495800"/>
            <a:ext cx="812800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310" name="Picture 124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5905500" y="4381500"/>
            <a:ext cx="9525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311" name="Picture 125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7620000" y="4292600"/>
            <a:ext cx="1117600" cy="1116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312" name="Picture 78"/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609600" y="3206750"/>
            <a:ext cx="684213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41" name="CustomShape 50"/>
          <p:cNvSpPr/>
          <p:nvPr/>
        </p:nvSpPr>
        <p:spPr>
          <a:xfrm>
            <a:off x="533400" y="3200400"/>
            <a:ext cx="838200" cy="69850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2" name="CustomShape 51"/>
          <p:cNvSpPr/>
          <p:nvPr/>
        </p:nvSpPr>
        <p:spPr>
          <a:xfrm>
            <a:off x="1979613" y="274638"/>
            <a:ext cx="3240087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315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240087" cy="1244600"/>
          </a:xfrm>
        </p:spPr>
        <p:txBody>
          <a:bodyPr/>
          <a:lstStyle/>
          <a:p>
            <a:pPr eaLnBrk="1" hangingPunct="1"/>
            <a:r>
              <a:rPr lang="sk-SK" dirty="0" smtClean="0"/>
              <a:t>opisovanie</a:t>
            </a:r>
            <a:endParaRPr lang="en-US" dirty="0" smtClean="0"/>
          </a:p>
        </p:txBody>
      </p:sp>
      <p:sp>
        <p:nvSpPr>
          <p:cNvPr id="80" name="CustomShape 42"/>
          <p:cNvSpPr/>
          <p:nvPr/>
        </p:nvSpPr>
        <p:spPr>
          <a:xfrm>
            <a:off x="3771900" y="14906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farby</a:t>
            </a:r>
            <a:endParaRPr lang="sk-SK"/>
          </a:p>
        </p:txBody>
      </p:sp>
      <p:sp>
        <p:nvSpPr>
          <p:cNvPr id="81" name="CustomShape 43"/>
          <p:cNvSpPr/>
          <p:nvPr/>
        </p:nvSpPr>
        <p:spPr>
          <a:xfrm>
            <a:off x="7340600" y="14906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protiklady</a:t>
            </a:r>
            <a:endParaRPr lang="sk-SK"/>
          </a:p>
        </p:txBody>
      </p:sp>
      <p:sp>
        <p:nvSpPr>
          <p:cNvPr id="77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78" name="CustomShape 22"/>
          <p:cNvSpPr/>
          <p:nvPr/>
        </p:nvSpPr>
        <p:spPr>
          <a:xfrm>
            <a:off x="258792" y="223838"/>
            <a:ext cx="1365221" cy="292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sp>
        <p:nvSpPr>
          <p:cNvPr id="82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53324" name="Picture 70"/>
          <p:cNvPicPr>
            <a:picLocks noChangeAspect="1" noChangeArrowheads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" name="Picture 69"/>
          <p:cNvPicPr>
            <a:picLocks noChangeAspect="1" noChangeArrowheads="1"/>
          </p:cNvPicPr>
          <p:nvPr/>
        </p:nvPicPr>
        <p:blipFill>
          <a:blip r:embed="rId31" cstate="print"/>
          <a:srcRect/>
          <a:stretch>
            <a:fillRect/>
          </a:stretch>
        </p:blipFill>
        <p:spPr bwMode="auto">
          <a:xfrm>
            <a:off x="457200" y="515938"/>
            <a:ext cx="990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>
            <a:hlinkClick r:id="rId32" action="ppaction://hlinkfile"/>
          </p:cNvPr>
          <p:cNvPicPr>
            <a:picLocks noChangeAspect="1" noChangeArrowheads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3829050" y="5557838"/>
            <a:ext cx="1562100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CustomShape 1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4" name="CustomShape 2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5" name="CustomShape 3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6" name="CustomShape 4"/>
          <p:cNvSpPr/>
          <p:nvPr/>
        </p:nvSpPr>
        <p:spPr>
          <a:xfrm>
            <a:off x="1981200" y="4170363"/>
            <a:ext cx="1598613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7" name="CustomShape 5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8" name="CustomShape 6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9" name="CustomShape 7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0" name="CustomShape 8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1" name="CustomShape 9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2" name="CustomShape 10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3" name="CustomShape 11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4" name="CustomShape 12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5" name="CustomShape 13">
            <a:hlinkClick r:id="rId2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9" name="CustomShape 17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sp>
        <p:nvSpPr>
          <p:cNvPr id="3061" name="CustomShape 19"/>
          <p:cNvSpPr/>
          <p:nvPr/>
        </p:nvSpPr>
        <p:spPr>
          <a:xfrm>
            <a:off x="19812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Template</a:t>
            </a:r>
            <a:endParaRPr lang="sk-SK"/>
          </a:p>
        </p:txBody>
      </p:sp>
      <p:sp>
        <p:nvSpPr>
          <p:cNvPr id="3065" name="CustomShape 23"/>
          <p:cNvSpPr/>
          <p:nvPr/>
        </p:nvSpPr>
        <p:spPr>
          <a:xfrm>
            <a:off x="1524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svetlý</a:t>
            </a:r>
            <a:endParaRPr lang="sk-SK"/>
          </a:p>
        </p:txBody>
      </p:sp>
      <p:sp>
        <p:nvSpPr>
          <p:cNvPr id="3066" name="CustomShape 24"/>
          <p:cNvSpPr/>
          <p:nvPr/>
        </p:nvSpPr>
        <p:spPr>
          <a:xfrm>
            <a:off x="19812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žltá</a:t>
            </a:r>
            <a:endParaRPr lang="sk-SK"/>
          </a:p>
        </p:txBody>
      </p:sp>
      <p:sp>
        <p:nvSpPr>
          <p:cNvPr id="3067" name="CustomShape 25"/>
          <p:cNvSpPr/>
          <p:nvPr/>
        </p:nvSpPr>
        <p:spPr>
          <a:xfrm>
            <a:off x="3771900" y="28543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oranžová</a:t>
            </a:r>
            <a:endParaRPr lang="sk-SK"/>
          </a:p>
        </p:txBody>
      </p:sp>
      <p:sp>
        <p:nvSpPr>
          <p:cNvPr id="3068" name="CustomShape 26"/>
          <p:cNvSpPr/>
          <p:nvPr/>
        </p:nvSpPr>
        <p:spPr>
          <a:xfrm>
            <a:off x="1524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tmavý</a:t>
            </a:r>
            <a:endParaRPr lang="sk-SK"/>
          </a:p>
        </p:txBody>
      </p:sp>
      <p:sp>
        <p:nvSpPr>
          <p:cNvPr id="3069" name="CustomShape 27"/>
          <p:cNvSpPr/>
          <p:nvPr/>
        </p:nvSpPr>
        <p:spPr>
          <a:xfrm>
            <a:off x="73406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modrá</a:t>
            </a:r>
            <a:endParaRPr lang="sk-SK"/>
          </a:p>
        </p:txBody>
      </p:sp>
      <p:sp>
        <p:nvSpPr>
          <p:cNvPr id="3070" name="CustomShape 28"/>
          <p:cNvSpPr/>
          <p:nvPr/>
        </p:nvSpPr>
        <p:spPr>
          <a:xfrm>
            <a:off x="19812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fialová</a:t>
            </a:r>
            <a:endParaRPr lang="sk-SK"/>
          </a:p>
        </p:txBody>
      </p:sp>
      <p:sp>
        <p:nvSpPr>
          <p:cNvPr id="3071" name="CustomShape 29"/>
          <p:cNvSpPr/>
          <p:nvPr/>
        </p:nvSpPr>
        <p:spPr>
          <a:xfrm>
            <a:off x="5562600" y="4170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hnedá</a:t>
            </a:r>
            <a:endParaRPr lang="sk-SK"/>
          </a:p>
        </p:txBody>
      </p:sp>
      <p:sp>
        <p:nvSpPr>
          <p:cNvPr id="3072" name="CustomShape 30"/>
          <p:cNvSpPr/>
          <p:nvPr/>
        </p:nvSpPr>
        <p:spPr>
          <a:xfrm>
            <a:off x="73406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zlatá</a:t>
            </a:r>
            <a:endParaRPr lang="sk-SK"/>
          </a:p>
        </p:txBody>
      </p:sp>
      <p:sp>
        <p:nvSpPr>
          <p:cNvPr id="3073" name="CustomShape 31"/>
          <p:cNvSpPr/>
          <p:nvPr/>
        </p:nvSpPr>
        <p:spPr>
          <a:xfrm>
            <a:off x="37719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ružová</a:t>
            </a:r>
            <a:endParaRPr lang="sk-SK"/>
          </a:p>
        </p:txBody>
      </p:sp>
      <p:sp>
        <p:nvSpPr>
          <p:cNvPr id="3074" name="CustomShape 32"/>
          <p:cNvSpPr/>
          <p:nvPr/>
        </p:nvSpPr>
        <p:spPr>
          <a:xfrm>
            <a:off x="7340600" y="55626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Delete Word</a:t>
            </a:r>
            <a:endParaRPr lang="sk-SK"/>
          </a:p>
        </p:txBody>
      </p:sp>
      <p:pic>
        <p:nvPicPr>
          <p:cNvPr id="54299" name="Picture 49"/>
          <p:cNvPicPr>
            <a:picLocks noChangeAspect="1" noChangeArrowheads="1"/>
          </p:cNvPicPr>
          <p:nvPr/>
        </p:nvPicPr>
        <p:blipFill>
          <a:blip r:embed="rId3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8" name="CustomShape 33"/>
          <p:cNvSpPr/>
          <p:nvPr/>
        </p:nvSpPr>
        <p:spPr>
          <a:xfrm>
            <a:off x="7340600" y="5541963"/>
            <a:ext cx="1598613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79" name="CustomShape 34"/>
          <p:cNvSpPr/>
          <p:nvPr/>
        </p:nvSpPr>
        <p:spPr>
          <a:xfrm>
            <a:off x="5562600" y="1535113"/>
            <a:ext cx="1600200" cy="3317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shapes</a:t>
            </a:r>
            <a:endParaRPr lang="sk-SK"/>
          </a:p>
        </p:txBody>
      </p:sp>
      <p:sp>
        <p:nvSpPr>
          <p:cNvPr id="3080" name="CustomShape 35"/>
          <p:cNvSpPr/>
          <p:nvPr/>
        </p:nvSpPr>
        <p:spPr>
          <a:xfrm>
            <a:off x="3771900" y="14906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colours</a:t>
            </a:r>
            <a:endParaRPr lang="sk-SK"/>
          </a:p>
        </p:txBody>
      </p:sp>
      <p:sp>
        <p:nvSpPr>
          <p:cNvPr id="3082" name="CustomShape 37"/>
          <p:cNvSpPr/>
          <p:nvPr/>
        </p:nvSpPr>
        <p:spPr>
          <a:xfrm>
            <a:off x="152400" y="55292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bodkovaný</a:t>
            </a:r>
            <a:endParaRPr lang="sk-SK"/>
          </a:p>
        </p:txBody>
      </p:sp>
      <p:sp>
        <p:nvSpPr>
          <p:cNvPr id="3083" name="CustomShape 38"/>
          <p:cNvSpPr/>
          <p:nvPr/>
        </p:nvSpPr>
        <p:spPr>
          <a:xfrm>
            <a:off x="7340600" y="55292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strieborná</a:t>
            </a:r>
            <a:endParaRPr lang="sk-SK"/>
          </a:p>
        </p:txBody>
      </p:sp>
      <p:sp>
        <p:nvSpPr>
          <p:cNvPr id="3084" name="CustomShape 39"/>
          <p:cNvSpPr/>
          <p:nvPr/>
        </p:nvSpPr>
        <p:spPr>
          <a:xfrm>
            <a:off x="7340600" y="1490663"/>
            <a:ext cx="1600200" cy="116205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5" name="CustomShape 40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6" name="CustomShape 41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7" name="CustomShape 42"/>
          <p:cNvSpPr/>
          <p:nvPr/>
        </p:nvSpPr>
        <p:spPr>
          <a:xfrm>
            <a:off x="37719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biela</a:t>
            </a:r>
            <a:endParaRPr lang="sk-SK"/>
          </a:p>
        </p:txBody>
      </p:sp>
      <p:sp>
        <p:nvSpPr>
          <p:cNvPr id="3088" name="CustomShape 43"/>
          <p:cNvSpPr/>
          <p:nvPr/>
        </p:nvSpPr>
        <p:spPr>
          <a:xfrm>
            <a:off x="5562600" y="1524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čierna</a:t>
            </a:r>
            <a:endParaRPr lang="sk-SK"/>
          </a:p>
        </p:txBody>
      </p:sp>
      <p:sp>
        <p:nvSpPr>
          <p:cNvPr id="3089" name="CustomShape 44"/>
          <p:cNvSpPr/>
          <p:nvPr/>
        </p:nvSpPr>
        <p:spPr>
          <a:xfrm>
            <a:off x="7340600" y="147637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červená</a:t>
            </a:r>
            <a:endParaRPr lang="sk-SK"/>
          </a:p>
        </p:txBody>
      </p:sp>
      <p:sp>
        <p:nvSpPr>
          <p:cNvPr id="3090" name="CustomShape 45"/>
          <p:cNvSpPr/>
          <p:nvPr/>
        </p:nvSpPr>
        <p:spPr>
          <a:xfrm>
            <a:off x="1981200" y="1490663"/>
            <a:ext cx="1598613" cy="116205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1" name="CustomShape 46"/>
          <p:cNvSpPr/>
          <p:nvPr/>
        </p:nvSpPr>
        <p:spPr>
          <a:xfrm>
            <a:off x="3771900" y="5562600"/>
            <a:ext cx="1600200" cy="1163638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2" name="CustomShape 47"/>
          <p:cNvSpPr/>
          <p:nvPr/>
        </p:nvSpPr>
        <p:spPr>
          <a:xfrm>
            <a:off x="1981200" y="14906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farba</a:t>
            </a:r>
            <a:endParaRPr lang="sk-SK"/>
          </a:p>
        </p:txBody>
      </p:sp>
      <p:pic>
        <p:nvPicPr>
          <p:cNvPr id="54314" name="Picture 10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47900" y="1828800"/>
            <a:ext cx="919163" cy="91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315" name="Picture 10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8000" y="5842000"/>
            <a:ext cx="86360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316" name="Picture 10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08900" y="1752600"/>
            <a:ext cx="8382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317" name="Picture 10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47900" y="3135313"/>
            <a:ext cx="874713" cy="874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97" name="CustomShape 48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8" name="CustomShape 49"/>
          <p:cNvSpPr/>
          <p:nvPr/>
        </p:nvSpPr>
        <p:spPr>
          <a:xfrm>
            <a:off x="5562600" y="28622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zelená</a:t>
            </a:r>
            <a:endParaRPr lang="sk-SK"/>
          </a:p>
        </p:txBody>
      </p:sp>
      <p:pic>
        <p:nvPicPr>
          <p:cNvPr id="54320" name="Picture 10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816600" y="3121025"/>
            <a:ext cx="887413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321" name="Picture 10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696200" y="3121025"/>
            <a:ext cx="839788" cy="83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322" name="Picture 11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278063" y="4406900"/>
            <a:ext cx="889000" cy="88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323" name="Picture 11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880100" y="1814513"/>
            <a:ext cx="8255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324" name="Picture 114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078288" y="1752600"/>
            <a:ext cx="873125" cy="874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325" name="Picture 115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152900" y="3194050"/>
            <a:ext cx="723900" cy="72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326" name="Picture 116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114800" y="4406900"/>
            <a:ext cx="836613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327" name="Picture 117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816600" y="4406900"/>
            <a:ext cx="925513" cy="92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328" name="Picture 121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84200" y="3121025"/>
            <a:ext cx="812800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329" name="Picture 122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71500" y="4457700"/>
            <a:ext cx="8001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330" name="Picture 124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569200" y="4406900"/>
            <a:ext cx="977900" cy="97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331" name="Picture 125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708900" y="5778500"/>
            <a:ext cx="927100" cy="92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11" name="CustomShape 50"/>
          <p:cNvSpPr/>
          <p:nvPr/>
        </p:nvSpPr>
        <p:spPr>
          <a:xfrm>
            <a:off x="1979613" y="274638"/>
            <a:ext cx="3240087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333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240087" cy="1244600"/>
          </a:xfrm>
        </p:spPr>
        <p:txBody>
          <a:bodyPr/>
          <a:lstStyle/>
          <a:p>
            <a:pPr eaLnBrk="1" hangingPunct="1"/>
            <a:r>
              <a:rPr lang="sk-SK" smtClean="0"/>
              <a:t>farby</a:t>
            </a:r>
            <a:endParaRPr lang="en-US" smtClean="0"/>
          </a:p>
        </p:txBody>
      </p:sp>
      <p:sp>
        <p:nvSpPr>
          <p:cNvPr id="68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69" name="CustomShape 22"/>
          <p:cNvSpPr/>
          <p:nvPr/>
        </p:nvSpPr>
        <p:spPr>
          <a:xfrm>
            <a:off x="276045" y="223838"/>
            <a:ext cx="1347968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sp>
        <p:nvSpPr>
          <p:cNvPr id="71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54339" name="Picture 70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" name="Picture 69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457200" y="515938"/>
            <a:ext cx="990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CustomShape 38"/>
          <p:cNvSpPr/>
          <p:nvPr/>
        </p:nvSpPr>
        <p:spPr>
          <a:xfrm>
            <a:off x="7340600" y="1490663"/>
            <a:ext cx="1600200" cy="116205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6" name="CustomShape 39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9" name="CustomShape 48"/>
          <p:cNvSpPr/>
          <p:nvPr/>
        </p:nvSpPr>
        <p:spPr>
          <a:xfrm>
            <a:off x="5610225" y="1524000"/>
            <a:ext cx="130016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v bezpečí</a:t>
            </a:r>
            <a:endParaRPr lang="sk-SK"/>
          </a:p>
        </p:txBody>
      </p:sp>
      <p:sp>
        <p:nvSpPr>
          <p:cNvPr id="3157" name="CustomShape 40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9" name="CustomShape 41"/>
          <p:cNvSpPr/>
          <p:nvPr/>
        </p:nvSpPr>
        <p:spPr>
          <a:xfrm>
            <a:off x="37719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Bojím sa</a:t>
            </a:r>
            <a:endParaRPr lang="sk-SK"/>
          </a:p>
        </p:txBody>
      </p:sp>
      <p:sp>
        <p:nvSpPr>
          <p:cNvPr id="3112" name="CustomShape 1"/>
          <p:cNvSpPr/>
          <p:nvPr/>
        </p:nvSpPr>
        <p:spPr>
          <a:xfrm>
            <a:off x="1981200" y="1524000"/>
            <a:ext cx="1598613" cy="116205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3" name="CustomShape 2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4" name="CustomShape 3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5" name="CustomShape 4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6" name="CustomShape 5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7" name="CustomShape 6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8" name="CustomShape 7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9" name="CustomShape 8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0" name="CustomShape 9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1" name="CustomShape 10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2" name="CustomShape 11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3" name="CustomShape 12">
            <a:hlinkClick r:id="rId2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7" name="CustomShape 16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sp>
        <p:nvSpPr>
          <p:cNvPr id="3129" name="CustomShape 18"/>
          <p:cNvSpPr/>
          <p:nvPr/>
        </p:nvSpPr>
        <p:spPr>
          <a:xfrm>
            <a:off x="19812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pocit</a:t>
            </a:r>
            <a:endParaRPr lang="sk-SK" dirty="0"/>
          </a:p>
        </p:txBody>
      </p:sp>
      <p:sp>
        <p:nvSpPr>
          <p:cNvPr id="3133" name="CustomShape 22"/>
          <p:cNvSpPr/>
          <p:nvPr/>
        </p:nvSpPr>
        <p:spPr>
          <a:xfrm>
            <a:off x="1524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Je to</a:t>
            </a:r>
            <a:endParaRPr lang="sk-SK"/>
          </a:p>
        </p:txBody>
      </p:sp>
      <p:sp>
        <p:nvSpPr>
          <p:cNvPr id="3134" name="CustomShape 23"/>
          <p:cNvSpPr/>
          <p:nvPr/>
        </p:nvSpPr>
        <p:spPr>
          <a:xfrm>
            <a:off x="19812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 smtClean="0">
                <a:solidFill>
                  <a:srgbClr val="000000"/>
                </a:solidFill>
                <a:latin typeface="Comic Sans MS" pitchFamily="66" charset="0"/>
              </a:rPr>
              <a:t>znudený</a:t>
            </a:r>
            <a:endParaRPr lang="sk-SK" dirty="0"/>
          </a:p>
        </p:txBody>
      </p:sp>
      <p:sp>
        <p:nvSpPr>
          <p:cNvPr id="3135" name="CustomShape 24"/>
          <p:cNvSpPr/>
          <p:nvPr/>
        </p:nvSpPr>
        <p:spPr>
          <a:xfrm>
            <a:off x="3771900" y="28543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zábavný</a:t>
            </a:r>
            <a:endParaRPr lang="sk-SK"/>
          </a:p>
        </p:txBody>
      </p:sp>
      <p:sp>
        <p:nvSpPr>
          <p:cNvPr id="3136" name="CustomShape 25"/>
          <p:cNvSpPr/>
          <p:nvPr/>
        </p:nvSpPr>
        <p:spPr>
          <a:xfrm>
            <a:off x="1524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Som</a:t>
            </a:r>
            <a:endParaRPr lang="sk-SK"/>
          </a:p>
        </p:txBody>
      </p:sp>
      <p:sp>
        <p:nvSpPr>
          <p:cNvPr id="3137" name="CustomShape 26"/>
          <p:cNvSpPr/>
          <p:nvPr/>
        </p:nvSpPr>
        <p:spPr>
          <a:xfrm>
            <a:off x="5562600" y="28622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dobrý</a:t>
            </a:r>
            <a:endParaRPr lang="sk-SK"/>
          </a:p>
        </p:txBody>
      </p:sp>
      <p:sp>
        <p:nvSpPr>
          <p:cNvPr id="3138" name="CustomShape 27"/>
          <p:cNvSpPr/>
          <p:nvPr/>
        </p:nvSpPr>
        <p:spPr>
          <a:xfrm>
            <a:off x="5562600" y="4170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smutný</a:t>
            </a:r>
            <a:endParaRPr lang="sk-SK"/>
          </a:p>
        </p:txBody>
      </p:sp>
      <p:sp>
        <p:nvSpPr>
          <p:cNvPr id="3139" name="CustomShape 28"/>
          <p:cNvSpPr/>
          <p:nvPr/>
        </p:nvSpPr>
        <p:spPr>
          <a:xfrm>
            <a:off x="73406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Je mi </a:t>
            </a:r>
            <a:r>
              <a:rPr lang="en-US" sz="1600" dirty="0" err="1" smtClean="0">
                <a:solidFill>
                  <a:srgbClr val="000000"/>
                </a:solidFill>
                <a:latin typeface="Comic Sans MS" pitchFamily="66" charset="0"/>
              </a:rPr>
              <a:t>zle</a:t>
            </a:r>
            <a:endParaRPr lang="sk-SK" dirty="0"/>
          </a:p>
        </p:txBody>
      </p:sp>
      <p:sp>
        <p:nvSpPr>
          <p:cNvPr id="3140" name="CustomShape 29"/>
          <p:cNvSpPr/>
          <p:nvPr/>
        </p:nvSpPr>
        <p:spPr>
          <a:xfrm>
            <a:off x="1981200" y="5541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Je mi zima</a:t>
            </a:r>
            <a:endParaRPr lang="sk-SK"/>
          </a:p>
        </p:txBody>
      </p:sp>
      <p:sp>
        <p:nvSpPr>
          <p:cNvPr id="3141" name="CustomShape 30"/>
          <p:cNvSpPr/>
          <p:nvPr/>
        </p:nvSpPr>
        <p:spPr>
          <a:xfrm>
            <a:off x="5562600" y="5541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vystrašený</a:t>
            </a:r>
            <a:endParaRPr lang="sk-SK"/>
          </a:p>
        </p:txBody>
      </p:sp>
      <p:sp>
        <p:nvSpPr>
          <p:cNvPr id="3142" name="CustomShape 31"/>
          <p:cNvSpPr/>
          <p:nvPr/>
        </p:nvSpPr>
        <p:spPr>
          <a:xfrm>
            <a:off x="7340600" y="55626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Delete Word</a:t>
            </a:r>
            <a:endParaRPr lang="sk-SK"/>
          </a:p>
        </p:txBody>
      </p:sp>
      <p:pic>
        <p:nvPicPr>
          <p:cNvPr id="55327" name="Picture 49"/>
          <p:cNvPicPr>
            <a:picLocks noChangeAspect="1" noChangeArrowheads="1"/>
          </p:cNvPicPr>
          <p:nvPr/>
        </p:nvPicPr>
        <p:blipFill>
          <a:blip r:embed="rId3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46" name="CustomShape 32"/>
          <p:cNvSpPr/>
          <p:nvPr/>
        </p:nvSpPr>
        <p:spPr>
          <a:xfrm>
            <a:off x="7340600" y="5541963"/>
            <a:ext cx="1598613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49" name="CustomShape 35"/>
          <p:cNvSpPr/>
          <p:nvPr/>
        </p:nvSpPr>
        <p:spPr>
          <a:xfrm>
            <a:off x="7340600" y="15795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500">
                <a:solidFill>
                  <a:srgbClr val="000000"/>
                </a:solidFill>
                <a:latin typeface="Comic Sans MS" pitchFamily="66" charset="0"/>
              </a:rPr>
              <a:t>zaneprázdnený</a:t>
            </a:r>
            <a:endParaRPr lang="sk-SK" sz="1500"/>
          </a:p>
        </p:txBody>
      </p:sp>
      <p:pic>
        <p:nvPicPr>
          <p:cNvPr id="55330" name="Picture 9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38400" y="1981200"/>
            <a:ext cx="65405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31" name="Picture 9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16238" y="1824038"/>
            <a:ext cx="639762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32" name="Picture 9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55800" y="1828800"/>
            <a:ext cx="635000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53" name="CustomShape 36"/>
          <p:cNvSpPr/>
          <p:nvPr/>
        </p:nvSpPr>
        <p:spPr>
          <a:xfrm>
            <a:off x="152400" y="55292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Je mi teplo</a:t>
            </a:r>
            <a:endParaRPr lang="sk-SK"/>
          </a:p>
        </p:txBody>
      </p:sp>
      <p:sp>
        <p:nvSpPr>
          <p:cNvPr id="3154" name="CustomShape 37"/>
          <p:cNvSpPr/>
          <p:nvPr/>
        </p:nvSpPr>
        <p:spPr>
          <a:xfrm>
            <a:off x="7340600" y="55292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zmätený</a:t>
            </a:r>
            <a:endParaRPr lang="sk-SK"/>
          </a:p>
        </p:txBody>
      </p:sp>
      <p:pic>
        <p:nvPicPr>
          <p:cNvPr id="55335" name="Picture 11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48138" y="1789113"/>
            <a:ext cx="846137" cy="84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36" name="Picture 123"/>
          <p:cNvPicPr>
            <a:picLocks noChangeAspect="1" noChangeArrowheads="1"/>
          </p:cNvPicPr>
          <p:nvPr/>
        </p:nvPicPr>
        <p:blipFill>
          <a:blip r:embed="rId8" cstate="print"/>
          <a:srcRect l="9143" t="21217" r="-2" b="11537"/>
          <a:stretch>
            <a:fillRect/>
          </a:stretch>
        </p:blipFill>
        <p:spPr bwMode="auto">
          <a:xfrm>
            <a:off x="7675563" y="1870075"/>
            <a:ext cx="973137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37" name="Picture 12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346325" y="3057525"/>
            <a:ext cx="954088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38" name="Picture 12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57200" y="3141663"/>
            <a:ext cx="868363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39" name="Picture 12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113213" y="3135313"/>
            <a:ext cx="881062" cy="88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40" name="Picture 129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946775" y="3071813"/>
            <a:ext cx="966788" cy="96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65" name="CustomShape 42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6" name="CustomShape 43"/>
          <p:cNvSpPr/>
          <p:nvPr/>
        </p:nvSpPr>
        <p:spPr>
          <a:xfrm>
            <a:off x="73406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šťastný</a:t>
            </a:r>
            <a:endParaRPr lang="sk-SK"/>
          </a:p>
        </p:txBody>
      </p:sp>
      <p:pic>
        <p:nvPicPr>
          <p:cNvPr id="55343" name="Picture 130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772400" y="3135313"/>
            <a:ext cx="8001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68" name="CustomShape 44"/>
          <p:cNvSpPr/>
          <p:nvPr/>
        </p:nvSpPr>
        <p:spPr>
          <a:xfrm>
            <a:off x="1981200" y="4170363"/>
            <a:ext cx="1598613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9" name="CustomShape 45"/>
          <p:cNvSpPr/>
          <p:nvPr/>
        </p:nvSpPr>
        <p:spPr>
          <a:xfrm>
            <a:off x="19812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unavený</a:t>
            </a:r>
            <a:endParaRPr lang="sk-SK"/>
          </a:p>
        </p:txBody>
      </p:sp>
      <p:pic>
        <p:nvPicPr>
          <p:cNvPr id="55346" name="Picture 131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346325" y="4510088"/>
            <a:ext cx="812800" cy="81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1" name="CustomShape 46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2" name="CustomShape 47"/>
          <p:cNvSpPr/>
          <p:nvPr/>
        </p:nvSpPr>
        <p:spPr>
          <a:xfrm>
            <a:off x="37719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nahnevaný</a:t>
            </a:r>
            <a:endParaRPr lang="sk-SK"/>
          </a:p>
        </p:txBody>
      </p:sp>
      <p:pic>
        <p:nvPicPr>
          <p:cNvPr id="55349" name="Picture 13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48138" y="4448175"/>
            <a:ext cx="833437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50" name="Picture 133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916613" y="4454525"/>
            <a:ext cx="868362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51" name="Picture 134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772400" y="4510088"/>
            <a:ext cx="774700" cy="773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52" name="Picture 135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57213" y="5910263"/>
            <a:ext cx="839787" cy="83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53" name="Picture 136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5946775" y="5913438"/>
            <a:ext cx="838200" cy="83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54" name="Picture 137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653338" y="5786438"/>
            <a:ext cx="919162" cy="91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55" name="Picture 90"/>
          <p:cNvPicPr>
            <a:picLocks noChangeAspect="1" noChangeArrowheads="1"/>
          </p:cNvPicPr>
          <p:nvPr/>
        </p:nvPicPr>
        <p:blipFill>
          <a:blip r:embed="rId20" cstate="print"/>
          <a:srcRect r="45506"/>
          <a:stretch>
            <a:fillRect/>
          </a:stretch>
        </p:blipFill>
        <p:spPr bwMode="auto">
          <a:xfrm>
            <a:off x="638175" y="4351338"/>
            <a:ext cx="520700" cy="931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56" name="Picture 92"/>
          <p:cNvPicPr>
            <a:picLocks noChangeAspect="1" noChangeArrowheads="1"/>
          </p:cNvPicPr>
          <p:nvPr/>
        </p:nvPicPr>
        <p:blipFill>
          <a:blip r:embed="rId21" cstate="print"/>
          <a:srcRect l="55527" b="64178"/>
          <a:stretch>
            <a:fillRect/>
          </a:stretch>
        </p:blipFill>
        <p:spPr bwMode="auto">
          <a:xfrm>
            <a:off x="2438400" y="5786438"/>
            <a:ext cx="91122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83" name="CustomShape 50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5358" name="Picture 8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886200" y="5913438"/>
            <a:ext cx="668338" cy="66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85" name="CustomShape 51"/>
          <p:cNvSpPr/>
          <p:nvPr/>
        </p:nvSpPr>
        <p:spPr>
          <a:xfrm>
            <a:off x="3771900" y="5541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zlý</a:t>
            </a:r>
            <a:endParaRPr lang="sk-SK"/>
          </a:p>
        </p:txBody>
      </p:sp>
      <p:pic>
        <p:nvPicPr>
          <p:cNvPr id="55360" name="Picture 105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4419600" y="58674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61" name="Picture 93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5799138" y="1676400"/>
            <a:ext cx="1135062" cy="113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62" name="Picture 100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6096000" y="2133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89" name="CustomShape 52"/>
          <p:cNvSpPr/>
          <p:nvPr/>
        </p:nvSpPr>
        <p:spPr>
          <a:xfrm>
            <a:off x="1979613" y="274638"/>
            <a:ext cx="3240087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364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240087" cy="1244600"/>
          </a:xfrm>
        </p:spPr>
        <p:txBody>
          <a:bodyPr/>
          <a:lstStyle/>
          <a:p>
            <a:pPr eaLnBrk="1" hangingPunct="1"/>
            <a:r>
              <a:rPr lang="sk-SK" smtClean="0"/>
              <a:t>pocity</a:t>
            </a:r>
            <a:endParaRPr lang="en-US" smtClean="0"/>
          </a:p>
        </p:txBody>
      </p:sp>
      <p:sp>
        <p:nvSpPr>
          <p:cNvPr id="75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76" name="CustomShape 22"/>
          <p:cNvSpPr/>
          <p:nvPr/>
        </p:nvSpPr>
        <p:spPr>
          <a:xfrm>
            <a:off x="258792" y="223838"/>
            <a:ext cx="1365221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sp>
        <p:nvSpPr>
          <p:cNvPr id="78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55370" name="Picture 70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" name="Picture 69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457200" y="515938"/>
            <a:ext cx="990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CustomShape 37"/>
          <p:cNvSpPr/>
          <p:nvPr/>
        </p:nvSpPr>
        <p:spPr>
          <a:xfrm>
            <a:off x="7340600" y="1490663"/>
            <a:ext cx="1600200" cy="116205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0" name="CustomShape 38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324" name="Picture 9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92800" y="1814513"/>
            <a:ext cx="9525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31" name="CustomShape 39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0" name="CustomShape 1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1" name="CustomShape 2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2" name="CustomShape 3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3" name="CustomShape 4"/>
          <p:cNvSpPr/>
          <p:nvPr/>
        </p:nvSpPr>
        <p:spPr>
          <a:xfrm>
            <a:off x="1981200" y="4170363"/>
            <a:ext cx="1598613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4" name="CustomShape 5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5" name="CustomShape 6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6" name="CustomShape 7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7" name="CustomShape 8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8" name="CustomShape 9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9" name="CustomShape 10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0" name="CustomShape 11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1" name="CustomShape 12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2" name="CustomShape 13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3" name="CustomShape 14">
            <a:hlinkClick r:id="rId3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7" name="CustomShape 18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sp>
        <p:nvSpPr>
          <p:cNvPr id="3209" name="CustomShape 20"/>
          <p:cNvSpPr/>
          <p:nvPr/>
        </p:nvSpPr>
        <p:spPr>
          <a:xfrm>
            <a:off x="19812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Template</a:t>
            </a:r>
            <a:endParaRPr lang="sk-SK"/>
          </a:p>
        </p:txBody>
      </p:sp>
      <p:sp>
        <p:nvSpPr>
          <p:cNvPr id="3213" name="CustomShape 24"/>
          <p:cNvSpPr/>
          <p:nvPr/>
        </p:nvSpPr>
        <p:spPr>
          <a:xfrm>
            <a:off x="1524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obdĺžnik</a:t>
            </a:r>
            <a:endParaRPr lang="sk-SK"/>
          </a:p>
        </p:txBody>
      </p:sp>
      <p:sp>
        <p:nvSpPr>
          <p:cNvPr id="3214" name="CustomShape 25"/>
          <p:cNvSpPr/>
          <p:nvPr/>
        </p:nvSpPr>
        <p:spPr>
          <a:xfrm>
            <a:off x="19812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kruh</a:t>
            </a:r>
            <a:endParaRPr lang="sk-SK"/>
          </a:p>
        </p:txBody>
      </p:sp>
      <p:sp>
        <p:nvSpPr>
          <p:cNvPr id="3215" name="CustomShape 26"/>
          <p:cNvSpPr/>
          <p:nvPr/>
        </p:nvSpPr>
        <p:spPr>
          <a:xfrm>
            <a:off x="3771900" y="56054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orange</a:t>
            </a:r>
            <a:endParaRPr lang="sk-SK"/>
          </a:p>
        </p:txBody>
      </p:sp>
      <p:sp>
        <p:nvSpPr>
          <p:cNvPr id="3216" name="CustomShape 27"/>
          <p:cNvSpPr/>
          <p:nvPr/>
        </p:nvSpPr>
        <p:spPr>
          <a:xfrm>
            <a:off x="1524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kosoštvorec</a:t>
            </a:r>
            <a:endParaRPr lang="sk-SK"/>
          </a:p>
        </p:txBody>
      </p:sp>
      <p:sp>
        <p:nvSpPr>
          <p:cNvPr id="3217" name="CustomShape 28"/>
          <p:cNvSpPr/>
          <p:nvPr/>
        </p:nvSpPr>
        <p:spPr>
          <a:xfrm>
            <a:off x="7340600" y="284797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elipsa</a:t>
            </a:r>
            <a:endParaRPr lang="sk-SK"/>
          </a:p>
        </p:txBody>
      </p:sp>
      <p:sp>
        <p:nvSpPr>
          <p:cNvPr id="3218" name="CustomShape 29"/>
          <p:cNvSpPr/>
          <p:nvPr/>
        </p:nvSpPr>
        <p:spPr>
          <a:xfrm>
            <a:off x="5562600" y="28956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päťuholník</a:t>
            </a:r>
            <a:endParaRPr lang="sk-SK" dirty="0"/>
          </a:p>
        </p:txBody>
      </p:sp>
      <p:sp>
        <p:nvSpPr>
          <p:cNvPr id="3219" name="CustomShape 30"/>
          <p:cNvSpPr/>
          <p:nvPr/>
        </p:nvSpPr>
        <p:spPr>
          <a:xfrm>
            <a:off x="3771900" y="28956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šesťuholník</a:t>
            </a:r>
            <a:endParaRPr lang="sk-SK"/>
          </a:p>
        </p:txBody>
      </p:sp>
      <p:pic>
        <p:nvPicPr>
          <p:cNvPr id="56349" name="Picture 49"/>
          <p:cNvPicPr>
            <a:picLocks noChangeAspect="1" noChangeArrowheads="1"/>
          </p:cNvPicPr>
          <p:nvPr/>
        </p:nvPicPr>
        <p:blipFill>
          <a:blip r:embed="rId4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28" name="CustomShape 36"/>
          <p:cNvSpPr/>
          <p:nvPr/>
        </p:nvSpPr>
        <p:spPr>
          <a:xfrm>
            <a:off x="19812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srdce</a:t>
            </a:r>
            <a:endParaRPr lang="sk-SK"/>
          </a:p>
        </p:txBody>
      </p:sp>
      <p:sp>
        <p:nvSpPr>
          <p:cNvPr id="3235" name="CustomShape 43"/>
          <p:cNvSpPr/>
          <p:nvPr/>
        </p:nvSpPr>
        <p:spPr>
          <a:xfrm>
            <a:off x="1981200" y="1490663"/>
            <a:ext cx="1598613" cy="116205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6" name="CustomShape 44"/>
          <p:cNvSpPr/>
          <p:nvPr/>
        </p:nvSpPr>
        <p:spPr>
          <a:xfrm>
            <a:off x="3771900" y="5562600"/>
            <a:ext cx="1600200" cy="1163638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7" name="CustomShape 45"/>
          <p:cNvSpPr/>
          <p:nvPr/>
        </p:nvSpPr>
        <p:spPr>
          <a:xfrm>
            <a:off x="1981200" y="148907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tvar</a:t>
            </a:r>
            <a:endParaRPr lang="sk-SK"/>
          </a:p>
        </p:txBody>
      </p:sp>
      <p:pic>
        <p:nvPicPr>
          <p:cNvPr id="56354" name="Picture 7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62200" y="1784350"/>
            <a:ext cx="80645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55" name="Picture 8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62200" y="3124200"/>
            <a:ext cx="914400" cy="91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56" name="Picture 9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83500" y="1727200"/>
            <a:ext cx="86360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57" name="Picture 9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7200" y="3154363"/>
            <a:ext cx="1014413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58" name="Picture 9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102100" y="1670050"/>
            <a:ext cx="939800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59" name="Picture 9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3400" y="4495800"/>
            <a:ext cx="8382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60" name="Picture 9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683500" y="3009900"/>
            <a:ext cx="1000125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61" name="Picture 99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160838" y="3141663"/>
            <a:ext cx="836612" cy="83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62" name="Picture 100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892800" y="3081338"/>
            <a:ext cx="9525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48" name="CustomShape 46"/>
          <p:cNvSpPr/>
          <p:nvPr/>
        </p:nvSpPr>
        <p:spPr>
          <a:xfrm>
            <a:off x="37719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čiara</a:t>
            </a:r>
            <a:endParaRPr lang="sk-SK"/>
          </a:p>
        </p:txBody>
      </p:sp>
      <p:sp>
        <p:nvSpPr>
          <p:cNvPr id="3249" name="CustomShape 47"/>
          <p:cNvSpPr/>
          <p:nvPr/>
        </p:nvSpPr>
        <p:spPr>
          <a:xfrm>
            <a:off x="55626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krivka</a:t>
            </a:r>
            <a:endParaRPr lang="sk-SK"/>
          </a:p>
        </p:txBody>
      </p:sp>
      <p:sp>
        <p:nvSpPr>
          <p:cNvPr id="3250" name="CustomShape 48"/>
          <p:cNvSpPr/>
          <p:nvPr/>
        </p:nvSpPr>
        <p:spPr>
          <a:xfrm>
            <a:off x="152400" y="5541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guľa</a:t>
            </a:r>
            <a:endParaRPr lang="sk-SK"/>
          </a:p>
        </p:txBody>
      </p:sp>
      <p:sp>
        <p:nvSpPr>
          <p:cNvPr id="3251" name="CustomShape 49"/>
          <p:cNvSpPr/>
          <p:nvPr/>
        </p:nvSpPr>
        <p:spPr>
          <a:xfrm>
            <a:off x="1981200" y="55626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kocka</a:t>
            </a:r>
            <a:endParaRPr lang="sk-SK"/>
          </a:p>
        </p:txBody>
      </p:sp>
      <p:sp>
        <p:nvSpPr>
          <p:cNvPr id="3252" name="CustomShape 50"/>
          <p:cNvSpPr/>
          <p:nvPr/>
        </p:nvSpPr>
        <p:spPr>
          <a:xfrm>
            <a:off x="3771900" y="56054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valec</a:t>
            </a:r>
            <a:endParaRPr lang="sk-SK"/>
          </a:p>
        </p:txBody>
      </p:sp>
      <p:pic>
        <p:nvPicPr>
          <p:cNvPr id="56368" name="Picture 128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324100" y="4402138"/>
            <a:ext cx="952500" cy="950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69" name="Line 51"/>
          <p:cNvSpPr>
            <a:spLocks noChangeShapeType="1"/>
          </p:cNvSpPr>
          <p:nvPr/>
        </p:nvSpPr>
        <p:spPr bwMode="auto">
          <a:xfrm>
            <a:off x="4152900" y="4529138"/>
            <a:ext cx="889000" cy="576262"/>
          </a:xfrm>
          <a:prstGeom prst="line">
            <a:avLst/>
          </a:prstGeom>
          <a:noFill/>
          <a:ln w="7632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sk-SK"/>
          </a:p>
        </p:txBody>
      </p:sp>
      <p:sp>
        <p:nvSpPr>
          <p:cNvPr id="3259" name="CustomShape 56"/>
          <p:cNvSpPr/>
          <p:nvPr/>
        </p:nvSpPr>
        <p:spPr>
          <a:xfrm>
            <a:off x="1979613" y="274638"/>
            <a:ext cx="3240087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371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240087" cy="1244600"/>
          </a:xfrm>
        </p:spPr>
        <p:txBody>
          <a:bodyPr/>
          <a:lstStyle/>
          <a:p>
            <a:pPr eaLnBrk="1" hangingPunct="1"/>
            <a:r>
              <a:rPr lang="sk-SK" smtClean="0"/>
              <a:t>tvar</a:t>
            </a:r>
            <a:endParaRPr lang="en-US" smtClean="0"/>
          </a:p>
        </p:txBody>
      </p:sp>
      <p:sp>
        <p:nvSpPr>
          <p:cNvPr id="73" name="CustomShape 34"/>
          <p:cNvSpPr/>
          <p:nvPr/>
        </p:nvSpPr>
        <p:spPr>
          <a:xfrm>
            <a:off x="3771900" y="14906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hviezda</a:t>
            </a:r>
            <a:endParaRPr lang="sk-SK"/>
          </a:p>
        </p:txBody>
      </p:sp>
      <p:sp>
        <p:nvSpPr>
          <p:cNvPr id="74" name="CustomShape 41"/>
          <p:cNvSpPr/>
          <p:nvPr/>
        </p:nvSpPr>
        <p:spPr>
          <a:xfrm>
            <a:off x="5562600" y="1524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trojuholník</a:t>
            </a:r>
            <a:endParaRPr lang="sk-SK"/>
          </a:p>
        </p:txBody>
      </p:sp>
      <p:sp>
        <p:nvSpPr>
          <p:cNvPr id="75" name="CustomShape 42"/>
          <p:cNvSpPr/>
          <p:nvPr/>
        </p:nvSpPr>
        <p:spPr>
          <a:xfrm>
            <a:off x="7340600" y="147637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štvorec</a:t>
            </a:r>
            <a:endParaRPr lang="sk-SK"/>
          </a:p>
        </p:txBody>
      </p:sp>
      <p:pic>
        <p:nvPicPr>
          <p:cNvPr id="56375" name="Picture 2"/>
          <p:cNvPicPr>
            <a:picLocks noChangeAspect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33400" y="5872163"/>
            <a:ext cx="708025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76" name="Picture 3"/>
          <p:cNvPicPr>
            <a:picLocks noChangeAspect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362200" y="5854700"/>
            <a:ext cx="781050" cy="78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77" name="Picture 4"/>
          <p:cNvPicPr>
            <a:picLocks noChangeAspect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4306888" y="5878513"/>
            <a:ext cx="512762" cy="70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78" name="Picture 5"/>
          <p:cNvPicPr>
            <a:picLocks noChangeAspect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5892800" y="4524375"/>
            <a:ext cx="1000125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" name="CustomShape 32"/>
          <p:cNvSpPr/>
          <p:nvPr/>
        </p:nvSpPr>
        <p:spPr>
          <a:xfrm>
            <a:off x="7340600" y="5541963"/>
            <a:ext cx="1598613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67" name="CustomShape 22"/>
          <p:cNvSpPr/>
          <p:nvPr/>
        </p:nvSpPr>
        <p:spPr>
          <a:xfrm>
            <a:off x="258792" y="223838"/>
            <a:ext cx="1365221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sp>
        <p:nvSpPr>
          <p:cNvPr id="69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56385" name="Picture 70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" name="Picture 69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619200" y="515938"/>
            <a:ext cx="717111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CustomShape 1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1" name="CustomShape 2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2" name="CustomShape 3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3" name="CustomShape 4"/>
          <p:cNvSpPr/>
          <p:nvPr/>
        </p:nvSpPr>
        <p:spPr>
          <a:xfrm>
            <a:off x="1981200" y="4170363"/>
            <a:ext cx="1598613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4" name="CustomShape 5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5" name="CustomShape 6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6" name="CustomShape 7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7" name="CustomShape 8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8" name="CustomShape 9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9" name="CustomShape 10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0" name="CustomShape 11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1" name="CustomShape 12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2" name="CustomShape 13">
            <a:hlinkClick r:id="rId2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6" name="CustomShape 17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sp>
        <p:nvSpPr>
          <p:cNvPr id="3278" name="CustomShape 19"/>
          <p:cNvSpPr/>
          <p:nvPr/>
        </p:nvSpPr>
        <p:spPr>
          <a:xfrm>
            <a:off x="19812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Template</a:t>
            </a:r>
            <a:endParaRPr lang="sk-SK"/>
          </a:p>
        </p:txBody>
      </p:sp>
      <p:sp>
        <p:nvSpPr>
          <p:cNvPr id="3282" name="CustomShape 23"/>
          <p:cNvSpPr/>
          <p:nvPr/>
        </p:nvSpPr>
        <p:spPr>
          <a:xfrm>
            <a:off x="1524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dokončený</a:t>
            </a:r>
            <a:endParaRPr lang="sk-SK"/>
          </a:p>
        </p:txBody>
      </p:sp>
      <p:sp>
        <p:nvSpPr>
          <p:cNvPr id="3283" name="CustomShape 24"/>
          <p:cNvSpPr/>
          <p:nvPr/>
        </p:nvSpPr>
        <p:spPr>
          <a:xfrm>
            <a:off x="19812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rýchly</a:t>
            </a:r>
            <a:endParaRPr lang="sk-SK"/>
          </a:p>
        </p:txBody>
      </p:sp>
      <p:sp>
        <p:nvSpPr>
          <p:cNvPr id="3284" name="CustomShape 25"/>
          <p:cNvSpPr/>
          <p:nvPr/>
        </p:nvSpPr>
        <p:spPr>
          <a:xfrm>
            <a:off x="3771900" y="56054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orange</a:t>
            </a:r>
            <a:endParaRPr lang="sk-SK"/>
          </a:p>
        </p:txBody>
      </p:sp>
      <p:sp>
        <p:nvSpPr>
          <p:cNvPr id="3285" name="CustomShape 26"/>
          <p:cNvSpPr/>
          <p:nvPr/>
        </p:nvSpPr>
        <p:spPr>
          <a:xfrm>
            <a:off x="1524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stredne veľký</a:t>
            </a:r>
            <a:endParaRPr lang="sk-SK"/>
          </a:p>
        </p:txBody>
      </p:sp>
      <p:sp>
        <p:nvSpPr>
          <p:cNvPr id="3286" name="CustomShape 27"/>
          <p:cNvSpPr/>
          <p:nvPr/>
        </p:nvSpPr>
        <p:spPr>
          <a:xfrm>
            <a:off x="7340600" y="284797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tichý</a:t>
            </a:r>
            <a:endParaRPr lang="sk-SK"/>
          </a:p>
        </p:txBody>
      </p:sp>
      <p:sp>
        <p:nvSpPr>
          <p:cNvPr id="3287" name="CustomShape 28"/>
          <p:cNvSpPr/>
          <p:nvPr/>
        </p:nvSpPr>
        <p:spPr>
          <a:xfrm>
            <a:off x="5562600" y="28543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hlučný</a:t>
            </a:r>
            <a:endParaRPr lang="sk-SK"/>
          </a:p>
        </p:txBody>
      </p:sp>
      <p:sp>
        <p:nvSpPr>
          <p:cNvPr id="3288" name="CustomShape 29"/>
          <p:cNvSpPr/>
          <p:nvPr/>
        </p:nvSpPr>
        <p:spPr>
          <a:xfrm>
            <a:off x="3771900" y="28956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pomalý</a:t>
            </a:r>
            <a:endParaRPr lang="sk-SK"/>
          </a:p>
        </p:txBody>
      </p:sp>
      <p:sp>
        <p:nvSpPr>
          <p:cNvPr id="3289" name="CustomShape 30"/>
          <p:cNvSpPr/>
          <p:nvPr/>
        </p:nvSpPr>
        <p:spPr>
          <a:xfrm>
            <a:off x="7340600" y="55626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Delete Word</a:t>
            </a:r>
            <a:endParaRPr lang="sk-SK"/>
          </a:p>
        </p:txBody>
      </p:sp>
      <p:pic>
        <p:nvPicPr>
          <p:cNvPr id="57369" name="Picture 49"/>
          <p:cNvPicPr>
            <a:picLocks noChangeAspect="1" noChangeArrowheads="1"/>
          </p:cNvPicPr>
          <p:nvPr/>
        </p:nvPicPr>
        <p:blipFill>
          <a:blip r:embed="rId3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93" name="CustomShape 31"/>
          <p:cNvSpPr/>
          <p:nvPr/>
        </p:nvSpPr>
        <p:spPr>
          <a:xfrm>
            <a:off x="5562600" y="1535113"/>
            <a:ext cx="1600200" cy="3317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shapes</a:t>
            </a:r>
            <a:endParaRPr lang="sk-SK"/>
          </a:p>
        </p:txBody>
      </p:sp>
      <p:sp>
        <p:nvSpPr>
          <p:cNvPr id="3294" name="CustomShape 32"/>
          <p:cNvSpPr/>
          <p:nvPr/>
        </p:nvSpPr>
        <p:spPr>
          <a:xfrm>
            <a:off x="3771900" y="14906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colours</a:t>
            </a:r>
            <a:endParaRPr lang="sk-SK"/>
          </a:p>
        </p:txBody>
      </p:sp>
      <p:sp>
        <p:nvSpPr>
          <p:cNvPr id="3296" name="CustomShape 34"/>
          <p:cNvSpPr/>
          <p:nvPr/>
        </p:nvSpPr>
        <p:spPr>
          <a:xfrm>
            <a:off x="19812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veľký</a:t>
            </a:r>
            <a:endParaRPr lang="sk-SK"/>
          </a:p>
        </p:txBody>
      </p:sp>
      <p:sp>
        <p:nvSpPr>
          <p:cNvPr id="3297" name="CustomShape 35"/>
          <p:cNvSpPr/>
          <p:nvPr/>
        </p:nvSpPr>
        <p:spPr>
          <a:xfrm>
            <a:off x="7340600" y="1490663"/>
            <a:ext cx="1600200" cy="116205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8" name="CustomShape 36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9" name="CustomShape 37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0" name="CustomShape 38"/>
          <p:cNvSpPr/>
          <p:nvPr/>
        </p:nvSpPr>
        <p:spPr>
          <a:xfrm>
            <a:off x="37719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mokrý</a:t>
            </a:r>
            <a:endParaRPr lang="sk-SK"/>
          </a:p>
        </p:txBody>
      </p:sp>
      <p:sp>
        <p:nvSpPr>
          <p:cNvPr id="3301" name="CustomShape 39"/>
          <p:cNvSpPr/>
          <p:nvPr/>
        </p:nvSpPr>
        <p:spPr>
          <a:xfrm>
            <a:off x="5562600" y="1524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dlhý</a:t>
            </a:r>
            <a:endParaRPr lang="sk-SK"/>
          </a:p>
        </p:txBody>
      </p:sp>
      <p:sp>
        <p:nvSpPr>
          <p:cNvPr id="3302" name="CustomShape 40"/>
          <p:cNvSpPr/>
          <p:nvPr/>
        </p:nvSpPr>
        <p:spPr>
          <a:xfrm>
            <a:off x="7340600" y="147637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krátky</a:t>
            </a:r>
            <a:endParaRPr lang="sk-SK"/>
          </a:p>
        </p:txBody>
      </p:sp>
      <p:sp>
        <p:nvSpPr>
          <p:cNvPr id="3303" name="CustomShape 41"/>
          <p:cNvSpPr/>
          <p:nvPr/>
        </p:nvSpPr>
        <p:spPr>
          <a:xfrm>
            <a:off x="1981200" y="1490663"/>
            <a:ext cx="1598613" cy="116205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4" name="CustomShape 42"/>
          <p:cNvSpPr/>
          <p:nvPr/>
        </p:nvSpPr>
        <p:spPr>
          <a:xfrm>
            <a:off x="3771900" y="5562600"/>
            <a:ext cx="1600200" cy="1163638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5" name="CustomShape 43"/>
          <p:cNvSpPr/>
          <p:nvPr/>
        </p:nvSpPr>
        <p:spPr>
          <a:xfrm>
            <a:off x="1981200" y="148907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suchý</a:t>
            </a:r>
            <a:endParaRPr lang="sk-SK"/>
          </a:p>
        </p:txBody>
      </p:sp>
      <p:sp>
        <p:nvSpPr>
          <p:cNvPr id="3306" name="CustomShape 44"/>
          <p:cNvSpPr/>
          <p:nvPr/>
        </p:nvSpPr>
        <p:spPr>
          <a:xfrm>
            <a:off x="37719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defRPr/>
            </a:pPr>
            <a:r>
              <a:rPr lang="sk-SK" dirty="0"/>
              <a:t>malý</a:t>
            </a:r>
          </a:p>
        </p:txBody>
      </p:sp>
      <p:sp>
        <p:nvSpPr>
          <p:cNvPr id="3307" name="CustomShape 45"/>
          <p:cNvSpPr/>
          <p:nvPr/>
        </p:nvSpPr>
        <p:spPr>
          <a:xfrm>
            <a:off x="55626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curve</a:t>
            </a:r>
            <a:endParaRPr lang="sk-SK"/>
          </a:p>
        </p:txBody>
      </p:sp>
      <p:sp>
        <p:nvSpPr>
          <p:cNvPr id="3308" name="CustomShape 46"/>
          <p:cNvSpPr/>
          <p:nvPr/>
        </p:nvSpPr>
        <p:spPr>
          <a:xfrm>
            <a:off x="152400" y="5541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mäkký</a:t>
            </a:r>
            <a:endParaRPr lang="sk-SK"/>
          </a:p>
        </p:txBody>
      </p:sp>
      <p:sp>
        <p:nvSpPr>
          <p:cNvPr id="3309" name="CustomShape 47"/>
          <p:cNvSpPr/>
          <p:nvPr/>
        </p:nvSpPr>
        <p:spPr>
          <a:xfrm>
            <a:off x="1981200" y="55626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ľahký</a:t>
            </a:r>
            <a:endParaRPr lang="sk-SK"/>
          </a:p>
        </p:txBody>
      </p:sp>
      <p:sp>
        <p:nvSpPr>
          <p:cNvPr id="3310" name="CustomShape 48"/>
          <p:cNvSpPr/>
          <p:nvPr/>
        </p:nvSpPr>
        <p:spPr>
          <a:xfrm>
            <a:off x="3771900" y="56054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ťažký, tvrdý</a:t>
            </a:r>
            <a:endParaRPr lang="sk-SK"/>
          </a:p>
        </p:txBody>
      </p:sp>
      <p:sp>
        <p:nvSpPr>
          <p:cNvPr id="3311" name="CustomShape 49"/>
          <p:cNvSpPr/>
          <p:nvPr/>
        </p:nvSpPr>
        <p:spPr>
          <a:xfrm>
            <a:off x="73406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starý</a:t>
            </a:r>
            <a:endParaRPr lang="sk-SK"/>
          </a:p>
        </p:txBody>
      </p:sp>
      <p:sp>
        <p:nvSpPr>
          <p:cNvPr id="3312" name="CustomShape 50"/>
          <p:cNvSpPr/>
          <p:nvPr/>
        </p:nvSpPr>
        <p:spPr>
          <a:xfrm>
            <a:off x="5562600" y="55626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čistý</a:t>
            </a:r>
            <a:endParaRPr lang="sk-SK"/>
          </a:p>
        </p:txBody>
      </p:sp>
      <p:pic>
        <p:nvPicPr>
          <p:cNvPr id="57389" name="Picture 10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84400" y="1625600"/>
            <a:ext cx="1168400" cy="116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90" name="Picture 10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22750" y="1752600"/>
            <a:ext cx="80645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91" name="Picture 11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48350" y="1676400"/>
            <a:ext cx="1009650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92" name="Picture 11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753350" y="1700213"/>
            <a:ext cx="9525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93" name="Picture 11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9600" y="3186113"/>
            <a:ext cx="7112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94" name="Picture 11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184400" y="2921000"/>
            <a:ext cx="1270000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95" name="Picture 11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969000" y="3124200"/>
            <a:ext cx="889000" cy="88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96" name="Picture 12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651750" y="3124200"/>
            <a:ext cx="881063" cy="88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97" name="Picture 12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33400" y="4419600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98" name="Picture 12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298700" y="4432300"/>
            <a:ext cx="901700" cy="90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23" name="CustomShape 51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24" name="CustomShape 52"/>
          <p:cNvSpPr/>
          <p:nvPr/>
        </p:nvSpPr>
        <p:spPr>
          <a:xfrm>
            <a:off x="55626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nový</a:t>
            </a:r>
            <a:endParaRPr lang="sk-SK"/>
          </a:p>
        </p:txBody>
      </p:sp>
      <p:pic>
        <p:nvPicPr>
          <p:cNvPr id="57401" name="Picture 129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943600" y="4495800"/>
            <a:ext cx="863600" cy="86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402" name="Picture 134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785100" y="4529138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403" name="Picture 136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33400" y="5905500"/>
            <a:ext cx="8001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404" name="Picture 137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4114800" y="5911850"/>
            <a:ext cx="869950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29" name="CustomShape 53"/>
          <p:cNvSpPr/>
          <p:nvPr/>
        </p:nvSpPr>
        <p:spPr>
          <a:xfrm>
            <a:off x="7340600" y="5541963"/>
            <a:ext cx="1598613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0" name="CustomShape 54"/>
          <p:cNvSpPr/>
          <p:nvPr/>
        </p:nvSpPr>
        <p:spPr>
          <a:xfrm>
            <a:off x="7340600" y="55626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špinavý</a:t>
            </a:r>
            <a:endParaRPr lang="sk-SK"/>
          </a:p>
        </p:txBody>
      </p:sp>
      <p:pic>
        <p:nvPicPr>
          <p:cNvPr id="57407" name="Picture 140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753350" y="5861050"/>
            <a:ext cx="844550" cy="84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408" name="Picture 141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5899150" y="5767388"/>
            <a:ext cx="958850" cy="95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409" name="Picture 142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3975100" y="4279900"/>
            <a:ext cx="1282700" cy="128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410" name="Picture 143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2413000" y="5943600"/>
            <a:ext cx="7112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411" name="Picture 144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4368800" y="3233738"/>
            <a:ext cx="6604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36" name="CustomShape 55"/>
          <p:cNvSpPr/>
          <p:nvPr/>
        </p:nvSpPr>
        <p:spPr>
          <a:xfrm rot="16200000" flipV="1">
            <a:off x="4164806" y="3486944"/>
            <a:ext cx="465138" cy="349250"/>
          </a:xfrm>
          <a:prstGeom prst="curvedConnector3">
            <a:avLst>
              <a:gd name="adj1" fmla="val 14537"/>
            </a:avLst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337" name="CustomShape 56"/>
          <p:cNvSpPr/>
          <p:nvPr/>
        </p:nvSpPr>
        <p:spPr>
          <a:xfrm>
            <a:off x="1979613" y="274638"/>
            <a:ext cx="3240087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414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240087" cy="1244600"/>
          </a:xfrm>
        </p:spPr>
        <p:txBody>
          <a:bodyPr/>
          <a:lstStyle/>
          <a:p>
            <a:pPr eaLnBrk="1" hangingPunct="1"/>
            <a:r>
              <a:rPr lang="sk-SK" smtClean="0"/>
              <a:t>protiklady</a:t>
            </a:r>
            <a:endParaRPr lang="en-US" smtClean="0"/>
          </a:p>
        </p:txBody>
      </p:sp>
      <p:sp>
        <p:nvSpPr>
          <p:cNvPr id="77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78" name="CustomShape 22"/>
          <p:cNvSpPr/>
          <p:nvPr/>
        </p:nvSpPr>
        <p:spPr>
          <a:xfrm>
            <a:off x="267419" y="223838"/>
            <a:ext cx="1356594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sp>
        <p:nvSpPr>
          <p:cNvPr id="80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57420" name="Picture 70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" name="Picture 69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619200" y="515938"/>
            <a:ext cx="717111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CustomShape 1"/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9" name="CustomShape 2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0" name="CustomShape 3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1" name="CustomShape 4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2" name="CustomShape 5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3" name="CustomShape 6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itchFamily="34" charset="0"/>
              </a:rPr>
              <a:t>C</a:t>
            </a:r>
            <a:endParaRPr lang="sk-SK"/>
          </a:p>
        </p:txBody>
      </p:sp>
      <p:sp>
        <p:nvSpPr>
          <p:cNvPr id="3344" name="CustomShape 7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5" name="CustomShape 8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6" name="CustomShape 9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7" name="CustomShape 10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8" name="CustomShape 11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9" name="CustomShape 12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0" name="CustomShape 13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1" name="CustomShape 14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2" name="CustomShape 15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3" name="CustomShape 16"/>
          <p:cNvSpPr/>
          <p:nvPr/>
        </p:nvSpPr>
        <p:spPr>
          <a:xfrm>
            <a:off x="7340600" y="1503363"/>
            <a:ext cx="1600200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4" name="CustomShape 17">
            <a:hlinkClick r:id="rId2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8" name="CustomShape 21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sp>
        <p:nvSpPr>
          <p:cNvPr id="3360" name="CustomShape 23"/>
          <p:cNvSpPr/>
          <p:nvPr/>
        </p:nvSpPr>
        <p:spPr>
          <a:xfrm>
            <a:off x="19812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počasie</a:t>
            </a:r>
            <a:endParaRPr lang="sk-SK"/>
          </a:p>
        </p:txBody>
      </p:sp>
      <p:sp>
        <p:nvSpPr>
          <p:cNvPr id="3361" name="CustomShape 24"/>
          <p:cNvSpPr/>
          <p:nvPr/>
        </p:nvSpPr>
        <p:spPr>
          <a:xfrm>
            <a:off x="37719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dážď</a:t>
            </a:r>
            <a:endParaRPr lang="sk-SK"/>
          </a:p>
        </p:txBody>
      </p:sp>
      <p:sp>
        <p:nvSpPr>
          <p:cNvPr id="3362" name="CustomShape 25"/>
          <p:cNvSpPr/>
          <p:nvPr/>
        </p:nvSpPr>
        <p:spPr>
          <a:xfrm>
            <a:off x="5562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slnko</a:t>
            </a:r>
            <a:endParaRPr lang="sk-SK"/>
          </a:p>
        </p:txBody>
      </p:sp>
      <p:sp>
        <p:nvSpPr>
          <p:cNvPr id="3363" name="CustomShape 26"/>
          <p:cNvSpPr/>
          <p:nvPr/>
        </p:nvSpPr>
        <p:spPr>
          <a:xfrm>
            <a:off x="73406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sneh</a:t>
            </a:r>
            <a:endParaRPr lang="sk-SK"/>
          </a:p>
        </p:txBody>
      </p:sp>
      <p:sp>
        <p:nvSpPr>
          <p:cNvPr id="3364" name="CustomShape 27"/>
          <p:cNvSpPr/>
          <p:nvPr/>
        </p:nvSpPr>
        <p:spPr>
          <a:xfrm>
            <a:off x="1524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Je</a:t>
            </a:r>
            <a:endParaRPr lang="sk-SK"/>
          </a:p>
        </p:txBody>
      </p:sp>
      <p:sp>
        <p:nvSpPr>
          <p:cNvPr id="3365" name="CustomShape 28"/>
          <p:cNvSpPr/>
          <p:nvPr/>
        </p:nvSpPr>
        <p:spPr>
          <a:xfrm>
            <a:off x="19812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vietor</a:t>
            </a:r>
            <a:endParaRPr lang="sk-SK"/>
          </a:p>
        </p:txBody>
      </p:sp>
      <p:sp>
        <p:nvSpPr>
          <p:cNvPr id="3366" name="CustomShape 29"/>
          <p:cNvSpPr/>
          <p:nvPr/>
        </p:nvSpPr>
        <p:spPr>
          <a:xfrm>
            <a:off x="3771900" y="28543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zamračené</a:t>
            </a:r>
            <a:endParaRPr lang="sk-SK"/>
          </a:p>
        </p:txBody>
      </p:sp>
      <p:sp>
        <p:nvSpPr>
          <p:cNvPr id="3367" name="CustomShape 30"/>
          <p:cNvSpPr/>
          <p:nvPr/>
        </p:nvSpPr>
        <p:spPr>
          <a:xfrm>
            <a:off x="251618" y="4263231"/>
            <a:ext cx="1319213" cy="3127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ľad</a:t>
            </a:r>
            <a:endParaRPr lang="sk-SK" dirty="0"/>
          </a:p>
        </p:txBody>
      </p:sp>
      <p:sp>
        <p:nvSpPr>
          <p:cNvPr id="3368" name="CustomShape 31"/>
          <p:cNvSpPr/>
          <p:nvPr/>
        </p:nvSpPr>
        <p:spPr>
          <a:xfrm>
            <a:off x="5562600" y="28543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hmla</a:t>
            </a:r>
            <a:endParaRPr lang="sk-SK"/>
          </a:p>
        </p:txBody>
      </p:sp>
      <p:sp>
        <p:nvSpPr>
          <p:cNvPr id="3369" name="CustomShape 32"/>
          <p:cNvSpPr/>
          <p:nvPr/>
        </p:nvSpPr>
        <p:spPr>
          <a:xfrm>
            <a:off x="73406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mráz</a:t>
            </a:r>
            <a:endParaRPr lang="sk-SK"/>
          </a:p>
        </p:txBody>
      </p:sp>
      <p:sp>
        <p:nvSpPr>
          <p:cNvPr id="3370" name="CustomShape 33"/>
          <p:cNvSpPr/>
          <p:nvPr/>
        </p:nvSpPr>
        <p:spPr>
          <a:xfrm>
            <a:off x="19812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búrka</a:t>
            </a:r>
            <a:endParaRPr lang="sk-SK"/>
          </a:p>
        </p:txBody>
      </p:sp>
      <p:sp>
        <p:nvSpPr>
          <p:cNvPr id="3372" name="CustomShape 35"/>
          <p:cNvSpPr/>
          <p:nvPr/>
        </p:nvSpPr>
        <p:spPr>
          <a:xfrm>
            <a:off x="152400" y="5768975"/>
            <a:ext cx="1598613" cy="7000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4000" b="1">
                <a:solidFill>
                  <a:srgbClr val="000000"/>
                </a:solidFill>
                <a:latin typeface="Comic Sans MS" pitchFamily="66" charset="0"/>
              </a:rPr>
              <a:t>Clear</a:t>
            </a:r>
            <a:endParaRPr lang="sk-SK"/>
          </a:p>
        </p:txBody>
      </p:sp>
      <p:pic>
        <p:nvPicPr>
          <p:cNvPr id="58400" name="Picture 91"/>
          <p:cNvPicPr>
            <a:picLocks noChangeAspect="1" noChangeArrowheads="1"/>
          </p:cNvPicPr>
          <p:nvPr/>
        </p:nvPicPr>
        <p:blipFill>
          <a:blip r:embed="rId3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7" name="CustomShape 37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8" name="CustomShape 38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9" name="CustomShape 39"/>
          <p:cNvSpPr/>
          <p:nvPr/>
        </p:nvSpPr>
        <p:spPr>
          <a:xfrm>
            <a:off x="1981200" y="5541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chladno</a:t>
            </a:r>
            <a:endParaRPr lang="sk-SK"/>
          </a:p>
        </p:txBody>
      </p:sp>
      <p:sp>
        <p:nvSpPr>
          <p:cNvPr id="3380" name="CustomShape 40"/>
          <p:cNvSpPr/>
          <p:nvPr/>
        </p:nvSpPr>
        <p:spPr>
          <a:xfrm>
            <a:off x="152400" y="55292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horúco</a:t>
            </a:r>
            <a:endParaRPr lang="sk-SK"/>
          </a:p>
        </p:txBody>
      </p:sp>
      <p:pic>
        <p:nvPicPr>
          <p:cNvPr id="58405" name="Picture 9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7213" y="5910263"/>
            <a:ext cx="839787" cy="83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406" name="Picture 96"/>
          <p:cNvPicPr>
            <a:picLocks noChangeAspect="1" noChangeArrowheads="1"/>
          </p:cNvPicPr>
          <p:nvPr/>
        </p:nvPicPr>
        <p:blipFill>
          <a:blip r:embed="rId5" cstate="print"/>
          <a:srcRect l="55527" b="64178"/>
          <a:stretch>
            <a:fillRect/>
          </a:stretch>
        </p:blipFill>
        <p:spPr bwMode="auto">
          <a:xfrm>
            <a:off x="2390775" y="5768975"/>
            <a:ext cx="91122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407" name="Picture 13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62425" y="1800225"/>
            <a:ext cx="866775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408" name="Picture 13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35663" y="1752600"/>
            <a:ext cx="922337" cy="92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409" name="Picture 13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627938" y="1739900"/>
            <a:ext cx="927100" cy="92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410" name="Picture 13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143375" y="3152775"/>
            <a:ext cx="885825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411" name="Picture 13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346325" y="4419600"/>
            <a:ext cx="928688" cy="92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412" name="Picture 13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048000" y="3124200"/>
            <a:ext cx="53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413" name="Picture 139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955800" y="3119438"/>
            <a:ext cx="890588" cy="89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414" name="Line 41"/>
          <p:cNvSpPr>
            <a:spLocks noChangeShapeType="1"/>
          </p:cNvSpPr>
          <p:nvPr/>
        </p:nvSpPr>
        <p:spPr bwMode="auto">
          <a:xfrm flipV="1">
            <a:off x="2514600" y="3421063"/>
            <a:ext cx="503238" cy="236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sk-SK"/>
          </a:p>
        </p:txBody>
      </p:sp>
      <p:sp>
        <p:nvSpPr>
          <p:cNvPr id="58415" name="Line 42"/>
          <p:cNvSpPr>
            <a:spLocks noChangeShapeType="1"/>
          </p:cNvSpPr>
          <p:nvPr/>
        </p:nvSpPr>
        <p:spPr bwMode="auto">
          <a:xfrm flipV="1">
            <a:off x="2514600" y="3575050"/>
            <a:ext cx="655638" cy="23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sk-SK"/>
          </a:p>
        </p:txBody>
      </p:sp>
      <p:pic>
        <p:nvPicPr>
          <p:cNvPr id="58416" name="Picture 144"/>
          <p:cNvPicPr>
            <a:picLocks noChangeAspect="1" noChangeArrowheads="1"/>
          </p:cNvPicPr>
          <p:nvPr/>
        </p:nvPicPr>
        <p:blipFill>
          <a:blip r:embed="rId5" cstate="print"/>
          <a:srcRect l="55527" b="64178"/>
          <a:stretch>
            <a:fillRect/>
          </a:stretch>
        </p:blipFill>
        <p:spPr bwMode="auto">
          <a:xfrm>
            <a:off x="304800" y="4495800"/>
            <a:ext cx="91122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417" name="Picture 14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65350" y="1800225"/>
            <a:ext cx="809625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418" name="Picture 14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43200" y="1779588"/>
            <a:ext cx="733425" cy="73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419" name="Picture 15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391400" y="3111500"/>
            <a:ext cx="927100" cy="92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420" name="Picture 151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911225" y="4508500"/>
            <a:ext cx="839788" cy="83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98" name="CustomShape 44"/>
          <p:cNvSpPr/>
          <p:nvPr/>
        </p:nvSpPr>
        <p:spPr>
          <a:xfrm>
            <a:off x="1524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endParaRPr lang="sk-SK"/>
          </a:p>
        </p:txBody>
      </p:sp>
      <p:pic>
        <p:nvPicPr>
          <p:cNvPr id="58422" name="Picture 153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57200" y="3141663"/>
            <a:ext cx="868363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423" name="Picture 154"/>
          <p:cNvPicPr>
            <a:picLocks noChangeAspect="1" noChangeArrowheads="1"/>
          </p:cNvPicPr>
          <p:nvPr/>
        </p:nvPicPr>
        <p:blipFill>
          <a:blip r:embed="rId5" cstate="print"/>
          <a:srcRect l="55527" b="64178"/>
          <a:stretch>
            <a:fillRect/>
          </a:stretch>
        </p:blipFill>
        <p:spPr bwMode="auto">
          <a:xfrm>
            <a:off x="8156575" y="3048000"/>
            <a:ext cx="91122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01" name="CustomShape 45"/>
          <p:cNvSpPr/>
          <p:nvPr/>
        </p:nvSpPr>
        <p:spPr>
          <a:xfrm>
            <a:off x="1979613" y="274638"/>
            <a:ext cx="3240087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425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240087" cy="1244600"/>
          </a:xfrm>
        </p:spPr>
        <p:txBody>
          <a:bodyPr/>
          <a:lstStyle/>
          <a:p>
            <a:pPr eaLnBrk="1" hangingPunct="1"/>
            <a:r>
              <a:rPr lang="sk-SK" smtClean="0"/>
              <a:t>počasie</a:t>
            </a:r>
            <a:endParaRPr lang="en-US" smtClean="0"/>
          </a:p>
        </p:txBody>
      </p:sp>
      <p:pic>
        <p:nvPicPr>
          <p:cNvPr id="58426" name="Picture 2"/>
          <p:cNvPicPr>
            <a:picLocks noChangeAspect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843588" y="3087688"/>
            <a:ext cx="1031875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" name="CustomShape 36"/>
          <p:cNvSpPr/>
          <p:nvPr/>
        </p:nvSpPr>
        <p:spPr>
          <a:xfrm>
            <a:off x="7340600" y="5541963"/>
            <a:ext cx="1598613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67" name="CustomShape 22"/>
          <p:cNvSpPr/>
          <p:nvPr/>
        </p:nvSpPr>
        <p:spPr>
          <a:xfrm>
            <a:off x="251618" y="223838"/>
            <a:ext cx="1372395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sp>
        <p:nvSpPr>
          <p:cNvPr id="70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58433" name="Picture 70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" name="Picture 69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19200" y="515938"/>
            <a:ext cx="717111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2" name="CustomShape 1"/>
          <p:cNvSpPr/>
          <p:nvPr/>
        </p:nvSpPr>
        <p:spPr>
          <a:xfrm>
            <a:off x="1981200" y="1503363"/>
            <a:ext cx="1598613" cy="1163637"/>
          </a:xfrm>
          <a:prstGeom prst="foldedCorner">
            <a:avLst>
              <a:gd name="adj" fmla="val 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3" name="CustomShape 2">
            <a:hlinkClick r:id="rId2" action="ppaction://hlinksldjump"/>
          </p:cNvPr>
          <p:cNvSpPr/>
          <p:nvPr/>
        </p:nvSpPr>
        <p:spPr>
          <a:xfrm>
            <a:off x="73406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4" name="CustomShape 3">
            <a:hlinkClick r:id="rId3" action="ppaction://hlinksldjump"/>
          </p:cNvPr>
          <p:cNvSpPr/>
          <p:nvPr/>
        </p:nvSpPr>
        <p:spPr>
          <a:xfrm>
            <a:off x="1981200" y="2854325"/>
            <a:ext cx="1598613" cy="1163638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5" name="CustomShape 4">
            <a:hlinkClick r:id="rId4" action="ppaction://hlinksldjump"/>
          </p:cNvPr>
          <p:cNvSpPr/>
          <p:nvPr/>
        </p:nvSpPr>
        <p:spPr>
          <a:xfrm>
            <a:off x="1981200" y="4170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6" name="CustomShape 5">
            <a:hlinkClick r:id="rId5" action="ppaction://hlinksldjump"/>
          </p:cNvPr>
          <p:cNvSpPr/>
          <p:nvPr/>
        </p:nvSpPr>
        <p:spPr>
          <a:xfrm>
            <a:off x="1778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7" name="CustomShape 6">
            <a:hlinkClick r:id="rId6" action="ppaction://hlinksldjump"/>
          </p:cNvPr>
          <p:cNvSpPr/>
          <p:nvPr/>
        </p:nvSpPr>
        <p:spPr>
          <a:xfrm>
            <a:off x="3771900" y="4170363"/>
            <a:ext cx="1600200" cy="1163637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8" name="CustomShape 7">
            <a:hlinkClick r:id="rId7" action="ppaction://hlinksldjump"/>
          </p:cNvPr>
          <p:cNvSpPr/>
          <p:nvPr/>
        </p:nvSpPr>
        <p:spPr>
          <a:xfrm>
            <a:off x="5562600" y="4170363"/>
            <a:ext cx="1600200" cy="1163637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9" name="CustomShape 8">
            <a:hlinkClick r:id="rId8" action="ppaction://hlinksldjump"/>
          </p:cNvPr>
          <p:cNvSpPr/>
          <p:nvPr/>
        </p:nvSpPr>
        <p:spPr>
          <a:xfrm>
            <a:off x="7340600" y="4170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0" name="CustomShape 9">
            <a:hlinkClick r:id="rId9" action="ppaction://hlinksldjump"/>
          </p:cNvPr>
          <p:cNvSpPr/>
          <p:nvPr/>
        </p:nvSpPr>
        <p:spPr>
          <a:xfrm>
            <a:off x="5562600" y="2854325"/>
            <a:ext cx="1600200" cy="1163638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1" name="CustomShape 10">
            <a:hlinkClick r:id="rId10" action="ppaction://hlinksldjump"/>
          </p:cNvPr>
          <p:cNvSpPr/>
          <p:nvPr/>
        </p:nvSpPr>
        <p:spPr>
          <a:xfrm>
            <a:off x="3771900" y="1503363"/>
            <a:ext cx="1600200" cy="1163637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4" name="CustomShape 13">
            <a:hlinkClick r:id="rId11" action="ppaction://hlinksldjump"/>
          </p:cNvPr>
          <p:cNvSpPr/>
          <p:nvPr/>
        </p:nvSpPr>
        <p:spPr>
          <a:xfrm>
            <a:off x="3771900" y="2854325"/>
            <a:ext cx="1600200" cy="1163638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5" name="CustomShape 14">
            <a:hlinkClick r:id="rId12" action="ppaction://hlinksldjump"/>
          </p:cNvPr>
          <p:cNvSpPr/>
          <p:nvPr/>
        </p:nvSpPr>
        <p:spPr>
          <a:xfrm>
            <a:off x="7340600" y="2819400"/>
            <a:ext cx="1598613" cy="1163638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7" name="CustomShape 16"/>
          <p:cNvSpPr/>
          <p:nvPr/>
        </p:nvSpPr>
        <p:spPr>
          <a:xfrm>
            <a:off x="1524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sp>
        <p:nvSpPr>
          <p:cNvPr id="3419" name="CustomShape 18"/>
          <p:cNvSpPr/>
          <p:nvPr/>
        </p:nvSpPr>
        <p:spPr>
          <a:xfrm>
            <a:off x="37719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umelecké potreby</a:t>
            </a:r>
            <a:endParaRPr lang="sk-SK" sz="1200"/>
          </a:p>
        </p:txBody>
      </p:sp>
      <p:sp>
        <p:nvSpPr>
          <p:cNvPr id="3421" name="CustomShape 20"/>
          <p:cNvSpPr/>
          <p:nvPr/>
        </p:nvSpPr>
        <p:spPr>
          <a:xfrm>
            <a:off x="3771900" y="28543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nábytok</a:t>
            </a:r>
            <a:endParaRPr lang="sk-SK"/>
          </a:p>
        </p:txBody>
      </p:sp>
      <p:sp>
        <p:nvSpPr>
          <p:cNvPr id="3422" name="CustomShape 21"/>
          <p:cNvSpPr/>
          <p:nvPr/>
        </p:nvSpPr>
        <p:spPr>
          <a:xfrm>
            <a:off x="7340600" y="2854325"/>
            <a:ext cx="1598613" cy="4841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 dirty="0" smtClean="0">
                <a:solidFill>
                  <a:srgbClr val="000000"/>
                </a:solidFill>
                <a:latin typeface="Comic Sans MS" pitchFamily="66" charset="0"/>
              </a:rPr>
              <a:t>vybavenie kuchyne</a:t>
            </a:r>
            <a:endParaRPr lang="en-US" sz="1400" dirty="0">
              <a:solidFill>
                <a:srgbClr val="000000"/>
              </a:solidFill>
              <a:latin typeface="Comic Sans MS" pitchFamily="66" charset="0"/>
            </a:endParaRPr>
          </a:p>
        </p:txBody>
      </p:sp>
      <p:sp>
        <p:nvSpPr>
          <p:cNvPr id="3423" name="CustomShape 22"/>
          <p:cNvSpPr/>
          <p:nvPr/>
        </p:nvSpPr>
        <p:spPr>
          <a:xfrm>
            <a:off x="1981200" y="4170363"/>
            <a:ext cx="1598613" cy="3032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 dirty="0" smtClean="0">
                <a:solidFill>
                  <a:srgbClr val="000000"/>
                </a:solidFill>
                <a:latin typeface="Comic Sans MS" pitchFamily="66" charset="0"/>
              </a:rPr>
              <a:t>kancelária</a:t>
            </a:r>
            <a:endParaRPr lang="sk-SK" dirty="0"/>
          </a:p>
        </p:txBody>
      </p:sp>
      <p:sp>
        <p:nvSpPr>
          <p:cNvPr id="3424" name="CustomShape 23"/>
          <p:cNvSpPr/>
          <p:nvPr/>
        </p:nvSpPr>
        <p:spPr>
          <a:xfrm>
            <a:off x="3771900" y="4170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športy</a:t>
            </a:r>
            <a:endParaRPr lang="sk-SK"/>
          </a:p>
        </p:txBody>
      </p:sp>
      <p:sp>
        <p:nvSpPr>
          <p:cNvPr id="3425" name="CustomShape 24"/>
          <p:cNvSpPr/>
          <p:nvPr/>
        </p:nvSpPr>
        <p:spPr>
          <a:xfrm>
            <a:off x="5562600" y="4170363"/>
            <a:ext cx="1600200" cy="419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 dirty="0">
                <a:solidFill>
                  <a:srgbClr val="000000"/>
                </a:solidFill>
                <a:latin typeface="Comic Sans MS" pitchFamily="66" charset="0"/>
              </a:rPr>
              <a:t>Veci, ktoré pomáhajú</a:t>
            </a:r>
            <a:endParaRPr lang="sk-SK" dirty="0"/>
          </a:p>
        </p:txBody>
      </p:sp>
      <p:sp>
        <p:nvSpPr>
          <p:cNvPr id="3426" name="CustomShape 25"/>
          <p:cNvSpPr/>
          <p:nvPr/>
        </p:nvSpPr>
        <p:spPr>
          <a:xfrm>
            <a:off x="73406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500" dirty="0">
                <a:solidFill>
                  <a:srgbClr val="000000"/>
                </a:solidFill>
                <a:latin typeface="Comic Sans MS" pitchFamily="66" charset="0"/>
              </a:rPr>
              <a:t>drogéria</a:t>
            </a:r>
            <a:endParaRPr lang="sk-SK" sz="1500" dirty="0"/>
          </a:p>
        </p:txBody>
      </p:sp>
      <p:sp>
        <p:nvSpPr>
          <p:cNvPr id="3427" name="CustomShape 26"/>
          <p:cNvSpPr/>
          <p:nvPr/>
        </p:nvSpPr>
        <p:spPr>
          <a:xfrm>
            <a:off x="1981200" y="5541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with</a:t>
            </a:r>
            <a:endParaRPr lang="sk-SK"/>
          </a:p>
        </p:txBody>
      </p:sp>
      <p:sp>
        <p:nvSpPr>
          <p:cNvPr id="3428" name="CustomShape 27"/>
          <p:cNvSpPr/>
          <p:nvPr/>
        </p:nvSpPr>
        <p:spPr>
          <a:xfrm>
            <a:off x="3771900" y="5541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and</a:t>
            </a:r>
            <a:endParaRPr lang="sk-SK"/>
          </a:p>
        </p:txBody>
      </p:sp>
      <p:sp>
        <p:nvSpPr>
          <p:cNvPr id="3432" name="CustomShape 29"/>
          <p:cNvSpPr/>
          <p:nvPr/>
        </p:nvSpPr>
        <p:spPr>
          <a:xfrm>
            <a:off x="7340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časti tela</a:t>
            </a:r>
            <a:endParaRPr lang="sk-SK"/>
          </a:p>
        </p:txBody>
      </p:sp>
      <p:sp>
        <p:nvSpPr>
          <p:cNvPr id="3433" name="CustomShape 30"/>
          <p:cNvSpPr/>
          <p:nvPr/>
        </p:nvSpPr>
        <p:spPr>
          <a:xfrm>
            <a:off x="19812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počítač</a:t>
            </a:r>
            <a:endParaRPr lang="sk-SK"/>
          </a:p>
        </p:txBody>
      </p:sp>
      <p:pic>
        <p:nvPicPr>
          <p:cNvPr id="59418" name="Picture 134"/>
          <p:cNvPicPr>
            <a:picLocks noChangeAspect="1" noChangeArrowheads="1"/>
          </p:cNvPicPr>
          <p:nvPr/>
        </p:nvPicPr>
        <p:blipFill>
          <a:blip r:embed="rId13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35" name="CustomShape 31">
            <a:hlinkClick r:id="rId14" action="ppaction://hlinksldjump"/>
          </p:cNvPr>
          <p:cNvSpPr/>
          <p:nvPr/>
        </p:nvSpPr>
        <p:spPr>
          <a:xfrm>
            <a:off x="177800" y="55419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6" name="CustomShape 32">
            <a:hlinkClick r:id="rId15" action="ppaction://hlinksldjump"/>
          </p:cNvPr>
          <p:cNvSpPr/>
          <p:nvPr/>
        </p:nvSpPr>
        <p:spPr>
          <a:xfrm>
            <a:off x="177800" y="4170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7" name="CustomShape 33">
            <a:hlinkClick r:id="rId16" action="ppaction://hlinksldjump"/>
          </p:cNvPr>
          <p:cNvSpPr/>
          <p:nvPr/>
        </p:nvSpPr>
        <p:spPr>
          <a:xfrm>
            <a:off x="209550" y="2817813"/>
            <a:ext cx="1600200" cy="1163637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8" name="CustomShape 34">
            <a:hlinkClick r:id="rId17" action="ppaction://hlinksldjump"/>
          </p:cNvPr>
          <p:cNvSpPr/>
          <p:nvPr/>
        </p:nvSpPr>
        <p:spPr>
          <a:xfrm>
            <a:off x="1981200" y="5562600"/>
            <a:ext cx="1598613" cy="1163638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40" name="CustomShape 36"/>
          <p:cNvSpPr/>
          <p:nvPr/>
        </p:nvSpPr>
        <p:spPr>
          <a:xfrm>
            <a:off x="1778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peniaze</a:t>
            </a:r>
            <a:endParaRPr lang="sk-SK" dirty="0"/>
          </a:p>
        </p:txBody>
      </p:sp>
      <p:sp>
        <p:nvSpPr>
          <p:cNvPr id="3441" name="CustomShape 37"/>
          <p:cNvSpPr/>
          <p:nvPr/>
        </p:nvSpPr>
        <p:spPr>
          <a:xfrm>
            <a:off x="231775" y="2874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oblečenie</a:t>
            </a:r>
            <a:endParaRPr lang="sk-SK" dirty="0"/>
          </a:p>
        </p:txBody>
      </p:sp>
      <p:sp>
        <p:nvSpPr>
          <p:cNvPr id="3442" name="CustomShape 38"/>
          <p:cNvSpPr/>
          <p:nvPr/>
        </p:nvSpPr>
        <p:spPr>
          <a:xfrm>
            <a:off x="152400" y="55626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náradie</a:t>
            </a:r>
            <a:endParaRPr lang="sk-SK"/>
          </a:p>
        </p:txBody>
      </p:sp>
      <p:sp>
        <p:nvSpPr>
          <p:cNvPr id="3443" name="CustomShape 39"/>
          <p:cNvSpPr/>
          <p:nvPr/>
        </p:nvSpPr>
        <p:spPr>
          <a:xfrm>
            <a:off x="1981200" y="55626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doprava</a:t>
            </a:r>
            <a:endParaRPr lang="sk-SK"/>
          </a:p>
        </p:txBody>
      </p:sp>
      <p:sp>
        <p:nvSpPr>
          <p:cNvPr id="3444" name="CustomShape 40"/>
          <p:cNvSpPr/>
          <p:nvPr/>
        </p:nvSpPr>
        <p:spPr>
          <a:xfrm>
            <a:off x="19558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Veci</a:t>
            </a:r>
            <a:endParaRPr lang="sk-SK"/>
          </a:p>
        </p:txBody>
      </p:sp>
      <p:pic>
        <p:nvPicPr>
          <p:cNvPr id="59428" name="Picture 93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846388" y="1938338"/>
            <a:ext cx="650875" cy="65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429" name="Picture 94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1931988" y="1828800"/>
            <a:ext cx="608012" cy="60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430" name="Picture 95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2427288" y="1790700"/>
            <a:ext cx="646112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431" name="Picture 96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4038600" y="1676400"/>
            <a:ext cx="106521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432" name="Picture 102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7639050" y="1778000"/>
            <a:ext cx="90805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433" name="Picture 103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608013" y="3074988"/>
            <a:ext cx="903287" cy="903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434" name="Picture 104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569913" y="4456113"/>
            <a:ext cx="877887" cy="877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435" name="Picture 105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2362200" y="4419600"/>
            <a:ext cx="860425" cy="86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436" name="Picture 106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2362200" y="3114675"/>
            <a:ext cx="8763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437" name="Picture 117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4114800" y="3114675"/>
            <a:ext cx="903288" cy="903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438" name="Picture 137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7678738" y="3114675"/>
            <a:ext cx="908050" cy="90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439" name="Picture 138"/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7816850" y="4637088"/>
            <a:ext cx="562769" cy="562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440" name="Picture 139"/>
          <p:cNvPicPr>
            <a:picLocks noChangeAspect="1" noChangeArrowheads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7412038" y="4510088"/>
            <a:ext cx="7207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441" name="Picture 140"/>
          <p:cNvPicPr>
            <a:picLocks noChangeAspect="1" noChangeArrowheads="1"/>
          </p:cNvPicPr>
          <p:nvPr/>
        </p:nvPicPr>
        <p:blipFill>
          <a:blip r:embed="rId31" cstate="print"/>
          <a:srcRect/>
          <a:stretch>
            <a:fillRect/>
          </a:stretch>
        </p:blipFill>
        <p:spPr bwMode="auto">
          <a:xfrm>
            <a:off x="8251825" y="4543425"/>
            <a:ext cx="541337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442" name="Picture 141"/>
          <p:cNvPicPr>
            <a:picLocks noChangeAspect="1" noChangeArrowheads="1"/>
          </p:cNvPicPr>
          <p:nvPr/>
        </p:nvPicPr>
        <p:blipFill>
          <a:blip r:embed="rId32" cstate="print"/>
          <a:srcRect/>
          <a:stretch>
            <a:fillRect/>
          </a:stretch>
        </p:blipFill>
        <p:spPr bwMode="auto">
          <a:xfrm>
            <a:off x="5679104" y="4589463"/>
            <a:ext cx="608984" cy="610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443" name="Picture 142"/>
          <p:cNvPicPr>
            <a:picLocks noChangeAspect="1" noChangeArrowheads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6432550" y="4543425"/>
            <a:ext cx="541337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444" name="Picture 143"/>
          <p:cNvPicPr>
            <a:picLocks noChangeAspect="1" noChangeArrowheads="1"/>
          </p:cNvPicPr>
          <p:nvPr/>
        </p:nvPicPr>
        <p:blipFill>
          <a:blip r:embed="rId34" cstate="print"/>
          <a:srcRect/>
          <a:stretch>
            <a:fillRect/>
          </a:stretch>
        </p:blipFill>
        <p:spPr bwMode="auto">
          <a:xfrm>
            <a:off x="6229351" y="4911726"/>
            <a:ext cx="576262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445" name="Picture 144"/>
          <p:cNvPicPr>
            <a:picLocks noChangeAspect="1" noChangeArrowheads="1"/>
          </p:cNvPicPr>
          <p:nvPr/>
        </p:nvPicPr>
        <p:blipFill>
          <a:blip r:embed="rId35" cstate="print"/>
          <a:srcRect/>
          <a:stretch>
            <a:fillRect/>
          </a:stretch>
        </p:blipFill>
        <p:spPr bwMode="auto">
          <a:xfrm>
            <a:off x="4149725" y="4589463"/>
            <a:ext cx="842963" cy="842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446" name="Picture 145"/>
          <p:cNvPicPr>
            <a:picLocks noChangeAspect="1" noChangeArrowheads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4602163" y="4373563"/>
            <a:ext cx="655637" cy="655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447" name="Picture 147"/>
          <p:cNvPicPr>
            <a:picLocks noChangeAspect="1" noChangeArrowheads="1"/>
          </p:cNvPicPr>
          <p:nvPr/>
        </p:nvPicPr>
        <p:blipFill>
          <a:blip r:embed="rId37" cstate="print"/>
          <a:srcRect/>
          <a:stretch>
            <a:fillRect/>
          </a:stretch>
        </p:blipFill>
        <p:spPr bwMode="auto">
          <a:xfrm>
            <a:off x="109538" y="5791200"/>
            <a:ext cx="879475" cy="881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448" name="Picture 148"/>
          <p:cNvPicPr>
            <a:picLocks noChangeAspect="1" noChangeArrowheads="1"/>
          </p:cNvPicPr>
          <p:nvPr/>
        </p:nvPicPr>
        <p:blipFill>
          <a:blip r:embed="rId38" cstate="print"/>
          <a:srcRect/>
          <a:stretch>
            <a:fillRect/>
          </a:stretch>
        </p:blipFill>
        <p:spPr bwMode="auto">
          <a:xfrm>
            <a:off x="457200" y="5927725"/>
            <a:ext cx="639763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449" name="Picture 149"/>
          <p:cNvPicPr>
            <a:picLocks noChangeAspect="1" noChangeArrowheads="1"/>
          </p:cNvPicPr>
          <p:nvPr/>
        </p:nvPicPr>
        <p:blipFill>
          <a:blip r:embed="rId39" cstate="print"/>
          <a:srcRect/>
          <a:stretch>
            <a:fillRect/>
          </a:stretch>
        </p:blipFill>
        <p:spPr bwMode="auto">
          <a:xfrm>
            <a:off x="855663" y="5791200"/>
            <a:ext cx="769937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450" name="Picture 150"/>
          <p:cNvPicPr>
            <a:picLocks noChangeAspect="1" noChangeArrowheads="1"/>
          </p:cNvPicPr>
          <p:nvPr/>
        </p:nvPicPr>
        <p:blipFill>
          <a:blip r:embed="rId40" cstate="print"/>
          <a:srcRect/>
          <a:stretch>
            <a:fillRect/>
          </a:stretch>
        </p:blipFill>
        <p:spPr bwMode="auto">
          <a:xfrm>
            <a:off x="1955800" y="5881688"/>
            <a:ext cx="769938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451" name="Picture 151"/>
          <p:cNvPicPr>
            <a:picLocks noChangeAspect="1" noChangeArrowheads="1"/>
          </p:cNvPicPr>
          <p:nvPr/>
        </p:nvPicPr>
        <p:blipFill>
          <a:blip r:embed="rId41" cstate="print"/>
          <a:srcRect/>
          <a:stretch>
            <a:fillRect/>
          </a:stretch>
        </p:blipFill>
        <p:spPr bwMode="auto">
          <a:xfrm>
            <a:off x="2541588" y="6146800"/>
            <a:ext cx="709612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452" name="Picture 152"/>
          <p:cNvPicPr>
            <a:picLocks noChangeAspect="1" noChangeArrowheads="1"/>
          </p:cNvPicPr>
          <p:nvPr/>
        </p:nvPicPr>
        <p:blipFill>
          <a:blip r:embed="rId42" cstate="print"/>
          <a:srcRect/>
          <a:stretch>
            <a:fillRect/>
          </a:stretch>
        </p:blipFill>
        <p:spPr bwMode="auto">
          <a:xfrm>
            <a:off x="2579688" y="5567363"/>
            <a:ext cx="1001712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453" name="Picture 153"/>
          <p:cNvPicPr>
            <a:picLocks noChangeAspect="1" noChangeArrowheads="1"/>
          </p:cNvPicPr>
          <p:nvPr/>
        </p:nvPicPr>
        <p:blipFill>
          <a:blip r:embed="rId43" cstate="print"/>
          <a:srcRect/>
          <a:stretch>
            <a:fillRect/>
          </a:stretch>
        </p:blipFill>
        <p:spPr bwMode="auto">
          <a:xfrm>
            <a:off x="3844925" y="4367213"/>
            <a:ext cx="538163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71" name="CustomShape 41"/>
          <p:cNvSpPr/>
          <p:nvPr/>
        </p:nvSpPr>
        <p:spPr>
          <a:xfrm>
            <a:off x="5562600" y="2840038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hračky</a:t>
            </a:r>
            <a:endParaRPr lang="sk-SK"/>
          </a:p>
        </p:txBody>
      </p:sp>
      <p:pic>
        <p:nvPicPr>
          <p:cNvPr id="59455" name="Picture 89"/>
          <p:cNvPicPr>
            <a:picLocks noChangeAspect="1" noChangeArrowheads="1"/>
          </p:cNvPicPr>
          <p:nvPr/>
        </p:nvPicPr>
        <p:blipFill>
          <a:blip r:embed="rId44" cstate="print"/>
          <a:srcRect/>
          <a:stretch>
            <a:fillRect/>
          </a:stretch>
        </p:blipFill>
        <p:spPr bwMode="auto">
          <a:xfrm>
            <a:off x="5945188" y="3084513"/>
            <a:ext cx="860425" cy="86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73" name="CustomShape 42"/>
          <p:cNvSpPr/>
          <p:nvPr/>
        </p:nvSpPr>
        <p:spPr>
          <a:xfrm>
            <a:off x="5562600" y="1503363"/>
            <a:ext cx="1600200" cy="1163637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4" name="CustomShape 43"/>
          <p:cNvSpPr/>
          <p:nvPr/>
        </p:nvSpPr>
        <p:spPr>
          <a:xfrm>
            <a:off x="5562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zdravie</a:t>
            </a:r>
            <a:endParaRPr lang="sk-SK" dirty="0"/>
          </a:p>
        </p:txBody>
      </p:sp>
      <p:sp>
        <p:nvSpPr>
          <p:cNvPr id="3475" name="CustomShape 44">
            <a:hlinkClick r:id="rId45" action="ppaction://hlinksldjump"/>
          </p:cNvPr>
          <p:cNvSpPr/>
          <p:nvPr/>
        </p:nvSpPr>
        <p:spPr>
          <a:xfrm>
            <a:off x="3771900" y="5541963"/>
            <a:ext cx="1600200" cy="1163637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6" name="CustomShape 45"/>
          <p:cNvSpPr/>
          <p:nvPr/>
        </p:nvSpPr>
        <p:spPr>
          <a:xfrm>
            <a:off x="3771900" y="55626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príroda</a:t>
            </a:r>
            <a:endParaRPr lang="sk-SK"/>
          </a:p>
        </p:txBody>
      </p:sp>
      <p:pic>
        <p:nvPicPr>
          <p:cNvPr id="59460" name="Picture 116"/>
          <p:cNvPicPr>
            <a:picLocks noChangeAspect="1" noChangeArrowheads="1"/>
          </p:cNvPicPr>
          <p:nvPr/>
        </p:nvPicPr>
        <p:blipFill>
          <a:blip r:embed="rId46" cstate="print"/>
          <a:srcRect b="39609"/>
          <a:stretch>
            <a:fillRect/>
          </a:stretch>
        </p:blipFill>
        <p:spPr bwMode="auto">
          <a:xfrm>
            <a:off x="5765800" y="1841500"/>
            <a:ext cx="11477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461" name="Picture 118"/>
          <p:cNvPicPr>
            <a:picLocks noChangeAspect="1" noChangeArrowheads="1"/>
          </p:cNvPicPr>
          <p:nvPr/>
        </p:nvPicPr>
        <p:blipFill>
          <a:blip r:embed="rId47" cstate="print"/>
          <a:srcRect/>
          <a:stretch>
            <a:fillRect/>
          </a:stretch>
        </p:blipFill>
        <p:spPr bwMode="auto">
          <a:xfrm>
            <a:off x="4292600" y="6113463"/>
            <a:ext cx="5588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462" name="Picture 119"/>
          <p:cNvPicPr>
            <a:picLocks noChangeAspect="1" noChangeArrowheads="1"/>
          </p:cNvPicPr>
          <p:nvPr/>
        </p:nvPicPr>
        <p:blipFill>
          <a:blip r:embed="rId48" cstate="print"/>
          <a:srcRect/>
          <a:stretch>
            <a:fillRect/>
          </a:stretch>
        </p:blipFill>
        <p:spPr bwMode="auto">
          <a:xfrm>
            <a:off x="3797300" y="5791200"/>
            <a:ext cx="6223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463" name="Picture 120"/>
          <p:cNvPicPr>
            <a:picLocks noChangeAspect="1" noChangeArrowheads="1"/>
          </p:cNvPicPr>
          <p:nvPr/>
        </p:nvPicPr>
        <p:blipFill>
          <a:blip r:embed="rId49" cstate="print"/>
          <a:srcRect/>
          <a:stretch>
            <a:fillRect/>
          </a:stretch>
        </p:blipFill>
        <p:spPr bwMode="auto">
          <a:xfrm>
            <a:off x="4654550" y="5807075"/>
            <a:ext cx="677863" cy="677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" name="CustomShape 47"/>
          <p:cNvSpPr/>
          <p:nvPr/>
        </p:nvSpPr>
        <p:spPr>
          <a:xfrm>
            <a:off x="1979613" y="274638"/>
            <a:ext cx="3240087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465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240087" cy="1244600"/>
          </a:xfrm>
        </p:spPr>
        <p:txBody>
          <a:bodyPr/>
          <a:lstStyle/>
          <a:p>
            <a:pPr eaLnBrk="1" hangingPunct="1"/>
            <a:r>
              <a:rPr lang="sk-SK" smtClean="0"/>
              <a:t>veci</a:t>
            </a:r>
            <a:endParaRPr lang="en-US" smtClean="0"/>
          </a:p>
        </p:txBody>
      </p:sp>
      <p:sp>
        <p:nvSpPr>
          <p:cNvPr id="83" name="CustomShape 12"/>
          <p:cNvSpPr/>
          <p:nvPr/>
        </p:nvSpPr>
        <p:spPr>
          <a:xfrm>
            <a:off x="7342188" y="5521325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" name="CustomShape 12"/>
          <p:cNvSpPr/>
          <p:nvPr/>
        </p:nvSpPr>
        <p:spPr>
          <a:xfrm>
            <a:off x="5562600" y="5532438"/>
            <a:ext cx="1600200" cy="116205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84" name="CustomShape 22"/>
          <p:cNvSpPr/>
          <p:nvPr/>
        </p:nvSpPr>
        <p:spPr>
          <a:xfrm>
            <a:off x="231775" y="223838"/>
            <a:ext cx="1435894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sp>
        <p:nvSpPr>
          <p:cNvPr id="87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59473" name="Picture 70"/>
          <p:cNvPicPr>
            <a:picLocks noChangeAspect="1" noChangeArrowheads="1"/>
          </p:cNvPicPr>
          <p:nvPr/>
        </p:nvPicPr>
        <p:blipFill>
          <a:blip r:embed="rId50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" name="Picture 69"/>
          <p:cNvPicPr>
            <a:picLocks noChangeAspect="1" noChangeArrowheads="1"/>
          </p:cNvPicPr>
          <p:nvPr/>
        </p:nvPicPr>
        <p:blipFill>
          <a:blip r:embed="rId51" cstate="print"/>
          <a:srcRect/>
          <a:stretch>
            <a:fillRect/>
          </a:stretch>
        </p:blipFill>
        <p:spPr bwMode="auto">
          <a:xfrm>
            <a:off x="619200" y="515938"/>
            <a:ext cx="717111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CustomShape 1"/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4" name="CustomShape 2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5" name="CustomShape 3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6" name="CustomShape 4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7" name="CustomShape 5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8" name="CustomShape 6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9" name="CustomShape 7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0" name="CustomShape 8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1" name="CustomShape 9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2" name="CustomShape 10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3" name="CustomShape 11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4" name="CustomShape 12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5" name="CustomShape 13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6" name="CustomShape 14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7" name="CustomShape 15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8" name="CustomShape 16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9" name="CustomShape 17"/>
          <p:cNvSpPr/>
          <p:nvPr/>
        </p:nvSpPr>
        <p:spPr>
          <a:xfrm>
            <a:off x="7340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0" name="CustomShape 18">
            <a:hlinkClick r:id="rId3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4" name="CustomShape 22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sp>
        <p:nvSpPr>
          <p:cNvPr id="3506" name="CustomShape 24"/>
          <p:cNvSpPr/>
          <p:nvPr/>
        </p:nvSpPr>
        <p:spPr>
          <a:xfrm>
            <a:off x="19812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umenie</a:t>
            </a:r>
            <a:endParaRPr lang="sk-SK"/>
          </a:p>
        </p:txBody>
      </p:sp>
      <p:sp>
        <p:nvSpPr>
          <p:cNvPr id="3507" name="CustomShape 25"/>
          <p:cNvSpPr/>
          <p:nvPr/>
        </p:nvSpPr>
        <p:spPr>
          <a:xfrm>
            <a:off x="37719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farba</a:t>
            </a:r>
            <a:endParaRPr lang="sk-SK"/>
          </a:p>
        </p:txBody>
      </p:sp>
      <p:sp>
        <p:nvSpPr>
          <p:cNvPr id="3508" name="CustomShape 26"/>
          <p:cNvSpPr/>
          <p:nvPr/>
        </p:nvSpPr>
        <p:spPr>
          <a:xfrm>
            <a:off x="5562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trblietky</a:t>
            </a:r>
            <a:endParaRPr lang="sk-SK"/>
          </a:p>
        </p:txBody>
      </p:sp>
      <p:sp>
        <p:nvSpPr>
          <p:cNvPr id="3509" name="CustomShape 27"/>
          <p:cNvSpPr/>
          <p:nvPr/>
        </p:nvSpPr>
        <p:spPr>
          <a:xfrm>
            <a:off x="73406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špongia</a:t>
            </a:r>
            <a:endParaRPr lang="sk-SK"/>
          </a:p>
        </p:txBody>
      </p:sp>
      <p:sp>
        <p:nvSpPr>
          <p:cNvPr id="3510" name="CustomShape 28"/>
          <p:cNvSpPr/>
          <p:nvPr/>
        </p:nvSpPr>
        <p:spPr>
          <a:xfrm>
            <a:off x="1524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páska</a:t>
            </a:r>
            <a:endParaRPr lang="sk-SK"/>
          </a:p>
        </p:txBody>
      </p:sp>
      <p:sp>
        <p:nvSpPr>
          <p:cNvPr id="3511" name="CustomShape 29"/>
          <p:cNvSpPr/>
          <p:nvPr/>
        </p:nvSpPr>
        <p:spPr>
          <a:xfrm>
            <a:off x="19812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peračník</a:t>
            </a:r>
            <a:endParaRPr lang="sk-SK"/>
          </a:p>
        </p:txBody>
      </p:sp>
      <p:sp>
        <p:nvSpPr>
          <p:cNvPr id="3512" name="CustomShape 30"/>
          <p:cNvSpPr/>
          <p:nvPr/>
        </p:nvSpPr>
        <p:spPr>
          <a:xfrm>
            <a:off x="3771900" y="28543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lepidlo</a:t>
            </a:r>
            <a:endParaRPr lang="sk-SK"/>
          </a:p>
        </p:txBody>
      </p:sp>
      <p:sp>
        <p:nvSpPr>
          <p:cNvPr id="3513" name="CustomShape 31"/>
          <p:cNvSpPr/>
          <p:nvPr/>
        </p:nvSpPr>
        <p:spPr>
          <a:xfrm>
            <a:off x="1524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pero</a:t>
            </a:r>
            <a:endParaRPr lang="sk-SK"/>
          </a:p>
        </p:txBody>
      </p:sp>
      <p:sp>
        <p:nvSpPr>
          <p:cNvPr id="3514" name="CustomShape 32"/>
          <p:cNvSpPr/>
          <p:nvPr/>
        </p:nvSpPr>
        <p:spPr>
          <a:xfrm>
            <a:off x="5562600" y="28622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štetec</a:t>
            </a:r>
            <a:endParaRPr lang="sk-SK"/>
          </a:p>
        </p:txBody>
      </p:sp>
      <p:sp>
        <p:nvSpPr>
          <p:cNvPr id="3515" name="CustomShape 33"/>
          <p:cNvSpPr/>
          <p:nvPr/>
        </p:nvSpPr>
        <p:spPr>
          <a:xfrm>
            <a:off x="73406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papier</a:t>
            </a:r>
            <a:endParaRPr lang="sk-SK"/>
          </a:p>
        </p:txBody>
      </p:sp>
      <p:sp>
        <p:nvSpPr>
          <p:cNvPr id="3516" name="CustomShape 34"/>
          <p:cNvSpPr/>
          <p:nvPr/>
        </p:nvSpPr>
        <p:spPr>
          <a:xfrm>
            <a:off x="19812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ceruzka</a:t>
            </a:r>
            <a:endParaRPr lang="sk-SK"/>
          </a:p>
        </p:txBody>
      </p:sp>
      <p:sp>
        <p:nvSpPr>
          <p:cNvPr id="3517" name="CustomShape 35"/>
          <p:cNvSpPr/>
          <p:nvPr/>
        </p:nvSpPr>
        <p:spPr>
          <a:xfrm>
            <a:off x="3771900" y="4170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nožnice</a:t>
            </a:r>
            <a:endParaRPr lang="sk-SK"/>
          </a:p>
        </p:txBody>
      </p:sp>
      <p:sp>
        <p:nvSpPr>
          <p:cNvPr id="3518" name="CustomShape 36"/>
          <p:cNvSpPr/>
          <p:nvPr/>
        </p:nvSpPr>
        <p:spPr>
          <a:xfrm>
            <a:off x="7353300" y="555625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Delete Word</a:t>
            </a:r>
            <a:endParaRPr lang="sk-SK"/>
          </a:p>
        </p:txBody>
      </p:sp>
      <p:pic>
        <p:nvPicPr>
          <p:cNvPr id="60450" name="Picture 91"/>
          <p:cNvPicPr>
            <a:picLocks noChangeAspect="1" noChangeArrowheads="1"/>
          </p:cNvPicPr>
          <p:nvPr/>
        </p:nvPicPr>
        <p:blipFill>
          <a:blip r:embed="rId4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51" name="Picture 6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22750" y="1797050"/>
            <a:ext cx="792163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52" name="Picture 6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6000" y="3251200"/>
            <a:ext cx="7112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53" name="Picture 6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86000" y="1727200"/>
            <a:ext cx="939800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54" name="Picture 6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92825" y="1873250"/>
            <a:ext cx="714375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55" name="Picture 7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710488" y="1828800"/>
            <a:ext cx="836612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56" name="Picture 9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90550" y="3157538"/>
            <a:ext cx="804863" cy="80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57" name="Picture 104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216400" y="3194050"/>
            <a:ext cx="709613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58" name="Picture 105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114800" y="4403725"/>
            <a:ext cx="1004888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59" name="Picture 106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708900" y="3124200"/>
            <a:ext cx="838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60" name="Picture 107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969000" y="4529138"/>
            <a:ext cx="755650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61" name="Picture 108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46088" y="4283075"/>
            <a:ext cx="1001712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62" name="Picture 109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 rot="-2893800">
            <a:off x="2446338" y="4445000"/>
            <a:ext cx="782638" cy="782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63" name="Picture 110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2336800" y="3048000"/>
            <a:ext cx="939800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37" name="CustomShape 39"/>
          <p:cNvSpPr/>
          <p:nvPr/>
        </p:nvSpPr>
        <p:spPr>
          <a:xfrm>
            <a:off x="55626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baliaci papier</a:t>
            </a:r>
            <a:endParaRPr lang="sk-SK"/>
          </a:p>
        </p:txBody>
      </p:sp>
      <p:sp>
        <p:nvSpPr>
          <p:cNvPr id="3538" name="CustomShape 40">
            <a:hlinkClick r:id="rId18" action="ppaction://hlinksldjump"/>
          </p:cNvPr>
          <p:cNvSpPr/>
          <p:nvPr/>
        </p:nvSpPr>
        <p:spPr>
          <a:xfrm>
            <a:off x="7353300" y="5535613"/>
            <a:ext cx="1600200" cy="116205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39" name="CustomShape 41"/>
          <p:cNvSpPr/>
          <p:nvPr/>
        </p:nvSpPr>
        <p:spPr>
          <a:xfrm>
            <a:off x="7327900" y="5545138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materiály</a:t>
            </a:r>
            <a:endParaRPr lang="sk-SK"/>
          </a:p>
        </p:txBody>
      </p:sp>
      <p:pic>
        <p:nvPicPr>
          <p:cNvPr id="60467" name="Picture 92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8231188" y="5783263"/>
            <a:ext cx="696912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68" name="Picture 93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7327900" y="5718175"/>
            <a:ext cx="846138" cy="84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69" name="Picture 94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948613" y="6099175"/>
            <a:ext cx="598487" cy="59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43" name="CustomShape 42"/>
          <p:cNvSpPr/>
          <p:nvPr/>
        </p:nvSpPr>
        <p:spPr>
          <a:xfrm>
            <a:off x="1979613" y="274638"/>
            <a:ext cx="3240087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471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5183187" cy="1244600"/>
          </a:xfrm>
        </p:spPr>
        <p:txBody>
          <a:bodyPr/>
          <a:lstStyle/>
          <a:p>
            <a:pPr eaLnBrk="1" hangingPunct="1"/>
            <a:r>
              <a:rPr lang="sk-SK" smtClean="0"/>
              <a:t>Umelecké potreby</a:t>
            </a:r>
            <a:endParaRPr lang="en-US" smtClean="0"/>
          </a:p>
        </p:txBody>
      </p:sp>
      <p:sp>
        <p:nvSpPr>
          <p:cNvPr id="64" name="CustomShape 38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65" name="CustomShape 22"/>
          <p:cNvSpPr/>
          <p:nvPr/>
        </p:nvSpPr>
        <p:spPr>
          <a:xfrm>
            <a:off x="267419" y="223838"/>
            <a:ext cx="1356594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sp>
        <p:nvSpPr>
          <p:cNvPr id="67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60478" name="Picture 70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Picture 69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619200" y="515938"/>
            <a:ext cx="717111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CustomShape 1">
            <a:hlinkClick r:id="rId2" action="ppaction://hlinksldjump"/>
          </p:cNvPr>
          <p:cNvSpPr/>
          <p:nvPr/>
        </p:nvSpPr>
        <p:spPr>
          <a:xfrm>
            <a:off x="19812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5" name="CustomShape 2">
            <a:hlinkClick r:id="rId3" action="ppaction://hlinksldjump"/>
          </p:cNvPr>
          <p:cNvSpPr/>
          <p:nvPr/>
        </p:nvSpPr>
        <p:spPr>
          <a:xfrm>
            <a:off x="3771900" y="1503363"/>
            <a:ext cx="1600200" cy="1163637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6" name="CustomShape 3">
            <a:hlinkClick r:id="rId4" action="ppaction://hlinksldjump"/>
          </p:cNvPr>
          <p:cNvSpPr/>
          <p:nvPr/>
        </p:nvSpPr>
        <p:spPr>
          <a:xfrm>
            <a:off x="5562600" y="1503363"/>
            <a:ext cx="1600200" cy="1163637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7" name="CustomShape 4">
            <a:hlinkClick r:id="rId5" action="ppaction://hlinksldjump"/>
          </p:cNvPr>
          <p:cNvSpPr/>
          <p:nvPr/>
        </p:nvSpPr>
        <p:spPr>
          <a:xfrm>
            <a:off x="73406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8" name="CustomShape 5">
            <a:hlinkClick r:id="rId6" action="ppaction://hlinksldjump"/>
          </p:cNvPr>
          <p:cNvSpPr/>
          <p:nvPr/>
        </p:nvSpPr>
        <p:spPr>
          <a:xfrm>
            <a:off x="1981200" y="2854325"/>
            <a:ext cx="1598613" cy="1163638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9" name="CustomShape 6">
            <a:hlinkClick r:id="rId7" action="ppaction://hlinksldjump"/>
          </p:cNvPr>
          <p:cNvSpPr/>
          <p:nvPr/>
        </p:nvSpPr>
        <p:spPr>
          <a:xfrm>
            <a:off x="3771900" y="2854325"/>
            <a:ext cx="1600200" cy="1163638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0" name="CustomShape 7">
            <a:hlinkClick r:id="rId8" action="ppaction://hlinksldjump"/>
          </p:cNvPr>
          <p:cNvSpPr/>
          <p:nvPr/>
        </p:nvSpPr>
        <p:spPr>
          <a:xfrm>
            <a:off x="5562600" y="2854325"/>
            <a:ext cx="1600200" cy="1163638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1" name="CustomShape 8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2" name="CustomShape 9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3" name="CustomShape 10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4" name="CustomShape 11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5" name="CustomShape 12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6" name="CustomShape 13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7" name="CustomShape 14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8" name="CustomShape 15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9" name="CustomShape 16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0" name="CustomShape 17">
            <a:hlinkClick r:id="rId9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4" name="CustomShape 21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sp>
        <p:nvSpPr>
          <p:cNvPr id="3566" name="CustomShape 23"/>
          <p:cNvSpPr/>
          <p:nvPr/>
        </p:nvSpPr>
        <p:spPr>
          <a:xfrm>
            <a:off x="19812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>
                <a:solidFill>
                  <a:srgbClr val="000000"/>
                </a:solidFill>
                <a:latin typeface="Comic Sans MS" pitchFamily="66" charset="0"/>
              </a:rPr>
              <a:t>Domáce zvieratá</a:t>
            </a:r>
            <a:endParaRPr lang="sk-SK" sz="1400"/>
          </a:p>
        </p:txBody>
      </p:sp>
      <p:sp>
        <p:nvSpPr>
          <p:cNvPr id="3567" name="CustomShape 24"/>
          <p:cNvSpPr/>
          <p:nvPr/>
        </p:nvSpPr>
        <p:spPr>
          <a:xfrm>
            <a:off x="37719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>
                <a:solidFill>
                  <a:srgbClr val="000000"/>
                </a:solidFill>
                <a:latin typeface="Comic Sans MS" pitchFamily="66" charset="0"/>
              </a:rPr>
              <a:t>Hospodárske zvieratá</a:t>
            </a:r>
            <a:endParaRPr lang="sk-SK" sz="1400"/>
          </a:p>
        </p:txBody>
      </p:sp>
      <p:sp>
        <p:nvSpPr>
          <p:cNvPr id="3568" name="CustomShape 25"/>
          <p:cNvSpPr/>
          <p:nvPr/>
        </p:nvSpPr>
        <p:spPr>
          <a:xfrm>
            <a:off x="5562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Divé zvieratá</a:t>
            </a:r>
            <a:endParaRPr lang="sk-SK"/>
          </a:p>
        </p:txBody>
      </p:sp>
      <p:sp>
        <p:nvSpPr>
          <p:cNvPr id="3569" name="CustomShape 26"/>
          <p:cNvSpPr/>
          <p:nvPr/>
        </p:nvSpPr>
        <p:spPr>
          <a:xfrm>
            <a:off x="19812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Vtáky</a:t>
            </a:r>
            <a:endParaRPr lang="sk-SK"/>
          </a:p>
        </p:txBody>
      </p:sp>
      <p:sp>
        <p:nvSpPr>
          <p:cNvPr id="3570" name="CustomShape 27"/>
          <p:cNvSpPr/>
          <p:nvPr/>
        </p:nvSpPr>
        <p:spPr>
          <a:xfrm>
            <a:off x="3771900" y="28543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Hmyz</a:t>
            </a:r>
            <a:endParaRPr lang="sk-SK"/>
          </a:p>
        </p:txBody>
      </p:sp>
      <p:pic>
        <p:nvPicPr>
          <p:cNvPr id="61465" name="Picture 91"/>
          <p:cNvPicPr>
            <a:picLocks noChangeAspect="1" noChangeArrowheads="1"/>
          </p:cNvPicPr>
          <p:nvPr/>
        </p:nvPicPr>
        <p:blipFill>
          <a:blip r:embed="rId10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78" name="CustomShape 32"/>
          <p:cNvSpPr/>
          <p:nvPr/>
        </p:nvSpPr>
        <p:spPr>
          <a:xfrm>
            <a:off x="7340600" y="1503363"/>
            <a:ext cx="1600200" cy="4778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500">
                <a:solidFill>
                  <a:srgbClr val="000000"/>
                </a:solidFill>
                <a:latin typeface="Comic Sans MS" pitchFamily="66" charset="0"/>
              </a:rPr>
              <a:t>Vodné živočíchy</a:t>
            </a:r>
            <a:endParaRPr lang="sk-SK" sz="1500"/>
          </a:p>
        </p:txBody>
      </p:sp>
      <p:sp>
        <p:nvSpPr>
          <p:cNvPr id="3579" name="CustomShape 33"/>
          <p:cNvSpPr/>
          <p:nvPr/>
        </p:nvSpPr>
        <p:spPr>
          <a:xfrm>
            <a:off x="5562600" y="2854325"/>
            <a:ext cx="1600200" cy="492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>
                <a:solidFill>
                  <a:srgbClr val="000000"/>
                </a:solidFill>
                <a:latin typeface="Comic Sans MS" pitchFamily="66" charset="0"/>
              </a:rPr>
              <a:t>Starostlivosť o domáce zvieratá</a:t>
            </a:r>
            <a:endParaRPr lang="sk-SK" sz="1400"/>
          </a:p>
        </p:txBody>
      </p:sp>
      <p:pic>
        <p:nvPicPr>
          <p:cNvPr id="61468" name="Picture 7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771900" y="3194050"/>
            <a:ext cx="844550" cy="84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9" name="Picture 90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519613" y="29718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0" name="Picture 96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451350" y="3346450"/>
            <a:ext cx="768350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1" name="Picture 10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178800" y="1868488"/>
            <a:ext cx="7207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2" name="Picture 103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391400" y="1828800"/>
            <a:ext cx="901700" cy="90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5" name="CustomShape 34"/>
          <p:cNvSpPr/>
          <p:nvPr/>
        </p:nvSpPr>
        <p:spPr>
          <a:xfrm>
            <a:off x="7340600" y="2854325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1474" name="Picture 107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838450" y="1676400"/>
            <a:ext cx="70802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5" name="Picture 108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955800" y="1590675"/>
            <a:ext cx="944563" cy="94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6" name="Picture 109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838450" y="2173288"/>
            <a:ext cx="493713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7" name="Picture 110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4564063" y="1971675"/>
            <a:ext cx="693737" cy="69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8" name="Picture 111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3984625" y="1916113"/>
            <a:ext cx="693738" cy="69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9" name="Picture 112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6142038" y="1673225"/>
            <a:ext cx="936625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0" name="Picture 113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5486400" y="1758950"/>
            <a:ext cx="774700" cy="77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1" name="Picture 114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5935663" y="1981200"/>
            <a:ext cx="669925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2" name="Picture 115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5697538" y="3346450"/>
            <a:ext cx="652462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3" name="Picture 116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6373813" y="3309938"/>
            <a:ext cx="700087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4" name="Picture 117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2209800" y="3041650"/>
            <a:ext cx="608013" cy="60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5" name="Picture 118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2803525" y="3208338"/>
            <a:ext cx="539750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6" name="Picture 119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2438400" y="3429000"/>
            <a:ext cx="614363" cy="61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99" name="CustomShape 35"/>
          <p:cNvSpPr/>
          <p:nvPr/>
        </p:nvSpPr>
        <p:spPr>
          <a:xfrm>
            <a:off x="1979613" y="274638"/>
            <a:ext cx="3240087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488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240087" cy="1244600"/>
          </a:xfrm>
        </p:spPr>
        <p:txBody>
          <a:bodyPr/>
          <a:lstStyle/>
          <a:p>
            <a:pPr eaLnBrk="1" hangingPunct="1"/>
            <a:r>
              <a:rPr lang="sk-SK" smtClean="0"/>
              <a:t>zvieratá</a:t>
            </a:r>
            <a:endParaRPr lang="en-US" smtClean="0"/>
          </a:p>
        </p:txBody>
      </p:sp>
      <p:sp>
        <p:nvSpPr>
          <p:cNvPr id="59" name="CustomShape 30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1"/>
          <p:cNvSpPr/>
          <p:nvPr/>
        </p:nvSpPr>
        <p:spPr>
          <a:xfrm>
            <a:off x="73406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58" name="CustomShape 22"/>
          <p:cNvSpPr/>
          <p:nvPr/>
        </p:nvSpPr>
        <p:spPr>
          <a:xfrm>
            <a:off x="276045" y="223838"/>
            <a:ext cx="1347968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sp>
        <p:nvSpPr>
          <p:cNvPr id="62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61496" name="Picture 70"/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" name="Picture 69"/>
          <p:cNvPicPr>
            <a:picLocks noChangeAspect="1" noChangeArrowheads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619200" y="515938"/>
            <a:ext cx="717111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0" name="CustomShape 1"/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1" name="CustomShape 2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2" name="CustomShape 3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3" name="CustomShape 4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4" name="CustomShape 5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5" name="CustomShape 6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6" name="CustomShape 7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7" name="CustomShape 8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8" name="CustomShape 9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9" name="CustomShape 10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0" name="CustomShape 11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1" name="CustomShape 12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2" name="CustomShape 13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3" name="CustomShape 14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4" name="CustomShape 15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5" name="CustomShape 16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6" name="CustomShape 17"/>
          <p:cNvSpPr/>
          <p:nvPr/>
        </p:nvSpPr>
        <p:spPr>
          <a:xfrm>
            <a:off x="7340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7" name="CustomShape 18">
            <a:hlinkClick r:id="rId2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21" name="CustomShape 22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sp>
        <p:nvSpPr>
          <p:cNvPr id="3623" name="CustomShape 24"/>
          <p:cNvSpPr/>
          <p:nvPr/>
        </p:nvSpPr>
        <p:spPr>
          <a:xfrm>
            <a:off x="19812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vodný živočích</a:t>
            </a:r>
            <a:endParaRPr lang="sk-SK"/>
          </a:p>
        </p:txBody>
      </p:sp>
      <p:sp>
        <p:nvSpPr>
          <p:cNvPr id="3624" name="CustomShape 25"/>
          <p:cNvSpPr/>
          <p:nvPr/>
        </p:nvSpPr>
        <p:spPr>
          <a:xfrm>
            <a:off x="37719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ryba</a:t>
            </a:r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	</a:t>
            </a:r>
            <a:endParaRPr lang="sk-SK"/>
          </a:p>
        </p:txBody>
      </p:sp>
      <p:sp>
        <p:nvSpPr>
          <p:cNvPr id="3625" name="CustomShape 26"/>
          <p:cNvSpPr/>
          <p:nvPr/>
        </p:nvSpPr>
        <p:spPr>
          <a:xfrm>
            <a:off x="5562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veľryba</a:t>
            </a:r>
            <a:endParaRPr lang="sk-SK"/>
          </a:p>
        </p:txBody>
      </p:sp>
      <p:sp>
        <p:nvSpPr>
          <p:cNvPr id="3626" name="CustomShape 27"/>
          <p:cNvSpPr/>
          <p:nvPr/>
        </p:nvSpPr>
        <p:spPr>
          <a:xfrm>
            <a:off x="1524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krab</a:t>
            </a:r>
            <a:endParaRPr lang="sk-SK"/>
          </a:p>
        </p:txBody>
      </p:sp>
      <p:sp>
        <p:nvSpPr>
          <p:cNvPr id="3627" name="CustomShape 28"/>
          <p:cNvSpPr/>
          <p:nvPr/>
        </p:nvSpPr>
        <p:spPr>
          <a:xfrm>
            <a:off x="19812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delfín</a:t>
            </a:r>
            <a:endParaRPr lang="sk-SK"/>
          </a:p>
        </p:txBody>
      </p:sp>
      <p:sp>
        <p:nvSpPr>
          <p:cNvPr id="3628" name="CustomShape 29"/>
          <p:cNvSpPr/>
          <p:nvPr/>
        </p:nvSpPr>
        <p:spPr>
          <a:xfrm>
            <a:off x="3771900" y="28543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medúza</a:t>
            </a:r>
            <a:endParaRPr lang="sk-SK"/>
          </a:p>
        </p:txBody>
      </p:sp>
      <p:sp>
        <p:nvSpPr>
          <p:cNvPr id="3629" name="CustomShape 30"/>
          <p:cNvSpPr/>
          <p:nvPr/>
        </p:nvSpPr>
        <p:spPr>
          <a:xfrm>
            <a:off x="5562600" y="2819400"/>
            <a:ext cx="1600200" cy="4508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>
                <a:solidFill>
                  <a:srgbClr val="000000"/>
                </a:solidFill>
                <a:latin typeface="Comic Sans MS" pitchFamily="66" charset="0"/>
              </a:rPr>
              <a:t>akvarijná rybička</a:t>
            </a:r>
            <a:endParaRPr lang="sk-SK" sz="1400"/>
          </a:p>
        </p:txBody>
      </p:sp>
      <p:pic>
        <p:nvPicPr>
          <p:cNvPr id="62492" name="Picture 91"/>
          <p:cNvPicPr>
            <a:picLocks noChangeAspect="1" noChangeArrowheads="1"/>
          </p:cNvPicPr>
          <p:nvPr/>
        </p:nvPicPr>
        <p:blipFill>
          <a:blip r:embed="rId3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93" name="Picture 7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89650" y="3270250"/>
            <a:ext cx="785813" cy="78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94" name="Picture 9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83050" y="1828800"/>
            <a:ext cx="94615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95" name="Picture 9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43600" y="1828800"/>
            <a:ext cx="836613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96" name="Picture 9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7200" y="3016250"/>
            <a:ext cx="1098550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97" name="Picture 9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743200" y="1792288"/>
            <a:ext cx="722313" cy="722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98" name="Picture 9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286000" y="3200400"/>
            <a:ext cx="957263" cy="95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99" name="Picture 9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114800" y="3124200"/>
            <a:ext cx="931863" cy="93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500" name="Picture 9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543800" y="1676400"/>
            <a:ext cx="1230313" cy="123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45" name="CustomShape 35"/>
          <p:cNvSpPr/>
          <p:nvPr/>
        </p:nvSpPr>
        <p:spPr>
          <a:xfrm>
            <a:off x="7340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kreveta</a:t>
            </a:r>
            <a:endParaRPr lang="sk-SK"/>
          </a:p>
        </p:txBody>
      </p:sp>
      <p:pic>
        <p:nvPicPr>
          <p:cNvPr id="62502" name="Picture 10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955800" y="1752600"/>
            <a:ext cx="901700" cy="90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47" name="CustomShape 36"/>
          <p:cNvSpPr/>
          <p:nvPr/>
        </p:nvSpPr>
        <p:spPr>
          <a:xfrm>
            <a:off x="1979613" y="274638"/>
            <a:ext cx="3240087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504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4492625" cy="1244600"/>
          </a:xfrm>
        </p:spPr>
        <p:txBody>
          <a:bodyPr/>
          <a:lstStyle/>
          <a:p>
            <a:pPr eaLnBrk="1" hangingPunct="1"/>
            <a:r>
              <a:rPr lang="sk-SK" smtClean="0"/>
              <a:t>Vodné živočíchy</a:t>
            </a:r>
            <a:endParaRPr lang="en-US" smtClean="0"/>
          </a:p>
        </p:txBody>
      </p:sp>
      <p:sp>
        <p:nvSpPr>
          <p:cNvPr id="51" name="CustomShape 33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4"/>
          <p:cNvSpPr/>
          <p:nvPr/>
        </p:nvSpPr>
        <p:spPr>
          <a:xfrm>
            <a:off x="73406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50" name="CustomShape 22"/>
          <p:cNvSpPr/>
          <p:nvPr/>
        </p:nvSpPr>
        <p:spPr>
          <a:xfrm>
            <a:off x="267419" y="223838"/>
            <a:ext cx="1356594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sp>
        <p:nvSpPr>
          <p:cNvPr id="54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62512" name="Picture 7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69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19200" y="515938"/>
            <a:ext cx="717111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39">
            <a:hlinkClick r:id="rId3" action="ppaction://hlinkfile"/>
          </p:cNvPr>
          <p:cNvSpPr/>
          <p:nvPr/>
        </p:nvSpPr>
        <p:spPr>
          <a:xfrm>
            <a:off x="7340600" y="5541963"/>
            <a:ext cx="1598613" cy="1163637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1" name="CustomShape 1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" name="CustomShape 2"/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3" name="CustomShape 3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4" name="CustomShape 4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5" name="CustomShape 5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" name="CustomShape 6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" name="CustomShape 7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" name="CustomShape 8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9" name="CustomShape 9"/>
          <p:cNvSpPr/>
          <p:nvPr/>
        </p:nvSpPr>
        <p:spPr>
          <a:xfrm>
            <a:off x="3771900" y="5527675"/>
            <a:ext cx="1600200" cy="1163638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/>
          </a:p>
        </p:txBody>
      </p:sp>
      <p:sp>
        <p:nvSpPr>
          <p:cNvPr id="470" name="CustomShape 10">
            <a:hlinkClick r:id="rId4" action="ppaction://hlinkfile"/>
          </p:cNvPr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1" name="CustomShape 11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2" name="CustomShape 12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/>
          </a:p>
        </p:txBody>
      </p:sp>
      <p:sp>
        <p:nvSpPr>
          <p:cNvPr id="473" name="CustomShape 13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" name="CustomShape 14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" name="CustomShape 15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6" name="CustomShape 16"/>
          <p:cNvSpPr/>
          <p:nvPr/>
        </p:nvSpPr>
        <p:spPr>
          <a:xfrm>
            <a:off x="7340600" y="1503363"/>
            <a:ext cx="1600200" cy="1163637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7" name="CustomShape 17">
            <a:hlinkClick r:id="rId5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" name="CustomShape 21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sp>
        <p:nvSpPr>
          <p:cNvPr id="483" name="CustomShape 23"/>
          <p:cNvSpPr/>
          <p:nvPr/>
        </p:nvSpPr>
        <p:spPr>
          <a:xfrm>
            <a:off x="19812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husté</a:t>
            </a:r>
            <a:endParaRPr lang="sk-SK"/>
          </a:p>
        </p:txBody>
      </p:sp>
      <p:sp>
        <p:nvSpPr>
          <p:cNvPr id="484" name="CustomShape 24"/>
          <p:cNvSpPr/>
          <p:nvPr/>
        </p:nvSpPr>
        <p:spPr>
          <a:xfrm>
            <a:off x="5562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Daj mi pokoj</a:t>
            </a:r>
            <a:endParaRPr lang="sk-SK"/>
          </a:p>
        </p:txBody>
      </p:sp>
      <p:sp>
        <p:nvSpPr>
          <p:cNvPr id="485" name="CustomShape 25"/>
          <p:cNvSpPr/>
          <p:nvPr/>
        </p:nvSpPr>
        <p:spPr>
          <a:xfrm>
            <a:off x="73406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šťastie</a:t>
            </a:r>
            <a:endParaRPr lang="sk-SK"/>
          </a:p>
        </p:txBody>
      </p:sp>
      <p:sp>
        <p:nvSpPr>
          <p:cNvPr id="486" name="CustomShape 26"/>
          <p:cNvSpPr/>
          <p:nvPr/>
        </p:nvSpPr>
        <p:spPr>
          <a:xfrm>
            <a:off x="1524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veget</a:t>
            </a:r>
            <a:endParaRPr lang="sk-SK"/>
          </a:p>
        </p:txBody>
      </p:sp>
      <p:sp>
        <p:nvSpPr>
          <p:cNvPr id="487" name="CustomShape 27"/>
          <p:cNvSpPr/>
          <p:nvPr/>
        </p:nvSpPr>
        <p:spPr>
          <a:xfrm>
            <a:off x="19812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odpáľte</a:t>
            </a:r>
            <a:endParaRPr lang="sk-SK"/>
          </a:p>
        </p:txBody>
      </p:sp>
      <p:sp>
        <p:nvSpPr>
          <p:cNvPr id="488" name="CustomShape 28"/>
          <p:cNvSpPr/>
          <p:nvPr/>
        </p:nvSpPr>
        <p:spPr>
          <a:xfrm>
            <a:off x="3771900" y="28543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smoliar</a:t>
            </a:r>
            <a:endParaRPr lang="sk-SK"/>
          </a:p>
        </p:txBody>
      </p:sp>
      <p:sp>
        <p:nvSpPr>
          <p:cNvPr id="489" name="CustomShape 29"/>
          <p:cNvSpPr/>
          <p:nvPr/>
        </p:nvSpPr>
        <p:spPr>
          <a:xfrm>
            <a:off x="152400" y="4170363"/>
            <a:ext cx="1598613" cy="4556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Lezieš mi na nervy</a:t>
            </a:r>
            <a:r>
              <a:rPr lang="en-US" sz="1200">
                <a:solidFill>
                  <a:srgbClr val="000000"/>
                </a:solidFill>
                <a:latin typeface="Comic Sans MS" pitchFamily="66" charset="0"/>
              </a:rPr>
              <a:t>.</a:t>
            </a:r>
            <a:endParaRPr lang="sk-SK"/>
          </a:p>
        </p:txBody>
      </p:sp>
      <p:sp>
        <p:nvSpPr>
          <p:cNvPr id="490" name="CustomShape 30"/>
          <p:cNvSpPr/>
          <p:nvPr/>
        </p:nvSpPr>
        <p:spPr>
          <a:xfrm>
            <a:off x="5562600" y="29178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fíha</a:t>
            </a:r>
            <a:endParaRPr lang="sk-SK"/>
          </a:p>
        </p:txBody>
      </p:sp>
      <p:sp>
        <p:nvSpPr>
          <p:cNvPr id="491" name="CustomShape 31"/>
          <p:cNvSpPr/>
          <p:nvPr/>
        </p:nvSpPr>
        <p:spPr>
          <a:xfrm>
            <a:off x="73406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humus</a:t>
            </a:r>
            <a:endParaRPr lang="sk-SK"/>
          </a:p>
        </p:txBody>
      </p:sp>
      <p:sp>
        <p:nvSpPr>
          <p:cNvPr id="492" name="CustomShape 32"/>
          <p:cNvSpPr/>
          <p:nvPr/>
        </p:nvSpPr>
        <p:spPr>
          <a:xfrm>
            <a:off x="19812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Je mi to jedno</a:t>
            </a:r>
            <a:endParaRPr lang="sk-SK"/>
          </a:p>
        </p:txBody>
      </p:sp>
      <p:sp>
        <p:nvSpPr>
          <p:cNvPr id="493" name="CustomShape 33"/>
          <p:cNvSpPr/>
          <p:nvPr/>
        </p:nvSpPr>
        <p:spPr>
          <a:xfrm>
            <a:off x="3771900" y="4170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ani náhodou</a:t>
            </a:r>
            <a:endParaRPr lang="sk-SK"/>
          </a:p>
        </p:txBody>
      </p:sp>
      <p:sp>
        <p:nvSpPr>
          <p:cNvPr id="494" name="CustomShape 34"/>
          <p:cNvSpPr/>
          <p:nvPr/>
        </p:nvSpPr>
        <p:spPr>
          <a:xfrm>
            <a:off x="5562600" y="4170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stíchni</a:t>
            </a:r>
            <a:endParaRPr lang="sk-SK"/>
          </a:p>
        </p:txBody>
      </p:sp>
      <p:sp>
        <p:nvSpPr>
          <p:cNvPr id="495" name="CustomShape 35"/>
          <p:cNvSpPr/>
          <p:nvPr/>
        </p:nvSpPr>
        <p:spPr>
          <a:xfrm>
            <a:off x="7340600" y="4170363"/>
            <a:ext cx="1598613" cy="5540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>
                <a:solidFill>
                  <a:srgbClr val="000000"/>
                </a:solidFill>
                <a:latin typeface="Comic Sans MS" pitchFamily="66" charset="0"/>
              </a:rPr>
              <a:t>Si tu len preto, aby si ma štval?</a:t>
            </a:r>
            <a:endParaRPr lang="sk-SK" sz="1400"/>
          </a:p>
        </p:txBody>
      </p:sp>
      <p:pic>
        <p:nvPicPr>
          <p:cNvPr id="8226" name="Picture 91"/>
          <p:cNvPicPr>
            <a:picLocks noChangeAspect="1" noChangeArrowheads="1"/>
          </p:cNvPicPr>
          <p:nvPr/>
        </p:nvPicPr>
        <p:blipFill>
          <a:blip r:embed="rId6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3" name="CustomShape 40"/>
          <p:cNvSpPr/>
          <p:nvPr/>
        </p:nvSpPr>
        <p:spPr>
          <a:xfrm>
            <a:off x="3771900" y="1503363"/>
            <a:ext cx="1600200" cy="4556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Ignoruješ ma</a:t>
            </a:r>
            <a:r>
              <a:rPr lang="en-US" sz="1200">
                <a:solidFill>
                  <a:srgbClr val="000000"/>
                </a:solidFill>
                <a:latin typeface="Comic Sans MS" pitchFamily="66" charset="0"/>
              </a:rPr>
              <a:t>?</a:t>
            </a:r>
            <a:endParaRPr lang="sk-SK"/>
          </a:p>
        </p:txBody>
      </p:sp>
      <p:pic>
        <p:nvPicPr>
          <p:cNvPr id="8228" name="Picture 10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42225" y="3133725"/>
            <a:ext cx="90487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29" name="Picture 10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750175" y="4625975"/>
            <a:ext cx="633413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7" name="CustomShape 42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" name="CustomShape 43"/>
          <p:cNvSpPr/>
          <p:nvPr/>
        </p:nvSpPr>
        <p:spPr>
          <a:xfrm>
            <a:off x="152400" y="5541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nerob</a:t>
            </a:r>
            <a:endParaRPr lang="sk-SK"/>
          </a:p>
        </p:txBody>
      </p:sp>
      <p:pic>
        <p:nvPicPr>
          <p:cNvPr id="8232" name="Picture 10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54038" y="5772150"/>
            <a:ext cx="887412" cy="88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" name="CustomShape 45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" name="CustomShape 46"/>
          <p:cNvSpPr/>
          <p:nvPr/>
        </p:nvSpPr>
        <p:spPr>
          <a:xfrm>
            <a:off x="1981200" y="5541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8235" name="Picture 12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76263" y="4510088"/>
            <a:ext cx="701675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36" name="Picture 12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750175" y="1828800"/>
            <a:ext cx="784225" cy="78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37" name="Picture 127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12763" y="3133725"/>
            <a:ext cx="82867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38" name="Picture 13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967413" y="4443413"/>
            <a:ext cx="890587" cy="89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39" name="Picture 135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499100" y="1828800"/>
            <a:ext cx="8382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40" name="Picture 136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335213" y="3094038"/>
            <a:ext cx="973137" cy="97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41" name="Picture 137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337300" y="1889125"/>
            <a:ext cx="7207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42" name="Picture 139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4191000" y="4432300"/>
            <a:ext cx="838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43" name="Picture 140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4648200" y="1828800"/>
            <a:ext cx="719138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44" name="Picture 142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3813175" y="1828800"/>
            <a:ext cx="755650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45" name="Line 50"/>
          <p:cNvSpPr>
            <a:spLocks noChangeShapeType="1"/>
          </p:cNvSpPr>
          <p:nvPr/>
        </p:nvSpPr>
        <p:spPr bwMode="auto">
          <a:xfrm flipH="1">
            <a:off x="4572000" y="1965325"/>
            <a:ext cx="1588" cy="625475"/>
          </a:xfrm>
          <a:prstGeom prst="line">
            <a:avLst/>
          </a:prstGeom>
          <a:noFill/>
          <a:ln w="3816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sk-SK"/>
          </a:p>
        </p:txBody>
      </p:sp>
      <p:sp>
        <p:nvSpPr>
          <p:cNvPr id="535" name="CustomShape 53"/>
          <p:cNvSpPr/>
          <p:nvPr/>
        </p:nvSpPr>
        <p:spPr>
          <a:xfrm>
            <a:off x="3773488" y="55626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no, </a:t>
            </a:r>
            <a:endParaRPr lang="sk-SK"/>
          </a:p>
        </p:txBody>
      </p:sp>
      <p:sp>
        <p:nvSpPr>
          <p:cNvPr id="8247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240087" cy="1244600"/>
          </a:xfrm>
        </p:spPr>
        <p:txBody>
          <a:bodyPr/>
          <a:lstStyle/>
          <a:p>
            <a:pPr eaLnBrk="1" hangingPunct="1"/>
            <a:r>
              <a:rPr lang="sk-SK" dirty="0" smtClean="0"/>
              <a:t>Slang</a:t>
            </a:r>
            <a:endParaRPr lang="en-US" dirty="0" smtClean="0"/>
          </a:p>
        </p:txBody>
      </p:sp>
      <p:pic>
        <p:nvPicPr>
          <p:cNvPr id="8248" name="Picture 2"/>
          <p:cNvPicPr>
            <a:picLocks noChangeAspect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2320925" y="4486275"/>
            <a:ext cx="920750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49" name="Picture 3"/>
          <p:cNvPicPr>
            <a:picLocks noChangeAspect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2498725" y="5875338"/>
            <a:ext cx="646113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50" name="Picture 5"/>
          <p:cNvPicPr>
            <a:picLocks noChangeAspect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6156325" y="3151188"/>
            <a:ext cx="41275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51" name="Picture 8"/>
          <p:cNvPicPr>
            <a:picLocks noChangeAspect="1"/>
          </p:cNvPicPr>
          <p:nvPr/>
        </p:nvPicPr>
        <p:blipFill>
          <a:blip r:embed="rId23" cstate="print"/>
          <a:srcRect l="23599" b="8533"/>
          <a:stretch>
            <a:fillRect/>
          </a:stretch>
        </p:blipFill>
        <p:spPr bwMode="auto">
          <a:xfrm>
            <a:off x="7462838" y="5772150"/>
            <a:ext cx="1314450" cy="80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52" name="Picture 4">
            <a:hlinkClick r:id="rId24" action="ppaction://hlinkfile"/>
          </p:cNvPr>
          <p:cNvPicPr>
            <a:picLocks noChangeAspect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5643563" y="5713413"/>
            <a:ext cx="1371600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pic>
        <p:nvPicPr>
          <p:cNvPr id="8255" name="Picture 69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457200" y="325438"/>
            <a:ext cx="990600" cy="989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8258" name="Picture 70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59" name="Picture 6"/>
          <p:cNvPicPr>
            <a:picLocks noChangeAspect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4157663" y="3084513"/>
            <a:ext cx="969962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60" name="Picture 7"/>
          <p:cNvPicPr>
            <a:picLocks noChangeAspect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1982788" y="1541463"/>
            <a:ext cx="1519237" cy="104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61" name="Picture 10"/>
          <p:cNvPicPr>
            <a:picLocks noChangeAspect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3784600" y="5713413"/>
            <a:ext cx="1560513" cy="87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" name="CustomShape 19"/>
          <p:cNvSpPr/>
          <p:nvPr/>
        </p:nvSpPr>
        <p:spPr>
          <a:xfrm>
            <a:off x="152400" y="123031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 smtClean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8" name="CustomShape 1"/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49" name="CustomShape 2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0" name="CustomShape 3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1" name="CustomShape 4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2" name="CustomShape 5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3" name="CustomShape 6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4" name="CustomShape 7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5" name="CustomShape 8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6" name="CustomShape 9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7" name="CustomShape 10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8" name="CustomShape 11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9" name="CustomShape 12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0" name="CustomShape 13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1" name="CustomShape 14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2" name="CustomShape 15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3" name="CustomShape 16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4" name="CustomShape 17"/>
          <p:cNvSpPr/>
          <p:nvPr/>
        </p:nvSpPr>
        <p:spPr>
          <a:xfrm>
            <a:off x="7340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5" name="CustomShape 18">
            <a:hlinkClick r:id="rId2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9" name="CustomShape 22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sp>
        <p:nvSpPr>
          <p:cNvPr id="3671" name="CustomShape 24"/>
          <p:cNvSpPr/>
          <p:nvPr/>
        </p:nvSpPr>
        <p:spPr>
          <a:xfrm>
            <a:off x="19812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domáce zviera</a:t>
            </a:r>
            <a:endParaRPr lang="sk-SK"/>
          </a:p>
        </p:txBody>
      </p:sp>
      <p:sp>
        <p:nvSpPr>
          <p:cNvPr id="3672" name="CustomShape 25"/>
          <p:cNvSpPr/>
          <p:nvPr/>
        </p:nvSpPr>
        <p:spPr>
          <a:xfrm>
            <a:off x="37719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mačka</a:t>
            </a:r>
            <a:endParaRPr lang="sk-SK"/>
          </a:p>
        </p:txBody>
      </p:sp>
      <p:sp>
        <p:nvSpPr>
          <p:cNvPr id="3673" name="CustomShape 26"/>
          <p:cNvSpPr/>
          <p:nvPr/>
        </p:nvSpPr>
        <p:spPr>
          <a:xfrm>
            <a:off x="5562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škrečok</a:t>
            </a:r>
            <a:endParaRPr lang="sk-SK"/>
          </a:p>
        </p:txBody>
      </p:sp>
      <p:sp>
        <p:nvSpPr>
          <p:cNvPr id="3674" name="CustomShape 27"/>
          <p:cNvSpPr/>
          <p:nvPr/>
        </p:nvSpPr>
        <p:spPr>
          <a:xfrm>
            <a:off x="1524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morča</a:t>
            </a:r>
            <a:endParaRPr lang="sk-SK"/>
          </a:p>
        </p:txBody>
      </p:sp>
      <p:sp>
        <p:nvSpPr>
          <p:cNvPr id="3675" name="CustomShape 28"/>
          <p:cNvSpPr/>
          <p:nvPr/>
        </p:nvSpPr>
        <p:spPr>
          <a:xfrm>
            <a:off x="19812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zajac</a:t>
            </a:r>
            <a:endParaRPr lang="sk-SK"/>
          </a:p>
        </p:txBody>
      </p:sp>
      <p:sp>
        <p:nvSpPr>
          <p:cNvPr id="3676" name="CustomShape 29"/>
          <p:cNvSpPr/>
          <p:nvPr/>
        </p:nvSpPr>
        <p:spPr>
          <a:xfrm>
            <a:off x="3771900" y="28543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kôň</a:t>
            </a:r>
            <a:endParaRPr lang="sk-SK"/>
          </a:p>
        </p:txBody>
      </p:sp>
      <p:sp>
        <p:nvSpPr>
          <p:cNvPr id="3677" name="CustomShape 30"/>
          <p:cNvSpPr/>
          <p:nvPr/>
        </p:nvSpPr>
        <p:spPr>
          <a:xfrm>
            <a:off x="5562600" y="28194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ryba</a:t>
            </a:r>
            <a:endParaRPr lang="sk-SK"/>
          </a:p>
        </p:txBody>
      </p:sp>
      <p:pic>
        <p:nvPicPr>
          <p:cNvPr id="63516" name="Picture 91"/>
          <p:cNvPicPr>
            <a:picLocks noChangeAspect="1" noChangeArrowheads="1"/>
          </p:cNvPicPr>
          <p:nvPr/>
        </p:nvPicPr>
        <p:blipFill>
          <a:blip r:embed="rId3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5" name="CustomShape 35"/>
          <p:cNvSpPr/>
          <p:nvPr/>
        </p:nvSpPr>
        <p:spPr>
          <a:xfrm>
            <a:off x="7340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myš</a:t>
            </a:r>
            <a:endParaRPr lang="sk-SK"/>
          </a:p>
        </p:txBody>
      </p:sp>
      <p:sp>
        <p:nvSpPr>
          <p:cNvPr id="3686" name="CustomShape 36"/>
          <p:cNvSpPr/>
          <p:nvPr/>
        </p:nvSpPr>
        <p:spPr>
          <a:xfrm>
            <a:off x="7340600" y="28543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potkan</a:t>
            </a:r>
            <a:endParaRPr lang="sk-SK"/>
          </a:p>
        </p:txBody>
      </p:sp>
      <p:sp>
        <p:nvSpPr>
          <p:cNvPr id="3687" name="CustomShape 37"/>
          <p:cNvSpPr/>
          <p:nvPr/>
        </p:nvSpPr>
        <p:spPr>
          <a:xfrm>
            <a:off x="152400" y="41910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pes</a:t>
            </a:r>
            <a:endParaRPr lang="sk-SK"/>
          </a:p>
        </p:txBody>
      </p:sp>
      <p:pic>
        <p:nvPicPr>
          <p:cNvPr id="63520" name="Picture 6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6875" y="4284663"/>
            <a:ext cx="1074738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521" name="Picture 6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38450" y="1676400"/>
            <a:ext cx="70802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522" name="Picture 6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7400" y="1752600"/>
            <a:ext cx="912813" cy="91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523" name="Picture 6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7200" y="3048000"/>
            <a:ext cx="1014413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524" name="Picture 6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256088" y="1809750"/>
            <a:ext cx="8001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525" name="Picture 6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620000" y="2971800"/>
            <a:ext cx="1154113" cy="115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526" name="Picture 6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620000" y="1676400"/>
            <a:ext cx="104775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527" name="Picture 7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962400" y="3021013"/>
            <a:ext cx="1093788" cy="1093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528" name="Picture 90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344738" y="3106738"/>
            <a:ext cx="855662" cy="85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529" name="Picture 9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55800" y="1590675"/>
            <a:ext cx="944563" cy="94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530" name="Picture 10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838450" y="2173288"/>
            <a:ext cx="493713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531" name="Picture 10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43600" y="3074988"/>
            <a:ext cx="914400" cy="912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00" name="CustomShape 38"/>
          <p:cNvSpPr/>
          <p:nvPr/>
        </p:nvSpPr>
        <p:spPr>
          <a:xfrm>
            <a:off x="1979613" y="274638"/>
            <a:ext cx="3240087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533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5183187" cy="1244600"/>
          </a:xfrm>
        </p:spPr>
        <p:txBody>
          <a:bodyPr/>
          <a:lstStyle/>
          <a:p>
            <a:pPr eaLnBrk="1" hangingPunct="1"/>
            <a:r>
              <a:rPr lang="sk-SK" dirty="0" smtClean="0"/>
              <a:t>domáce zvieratá</a:t>
            </a:r>
            <a:endParaRPr lang="en-US" dirty="0" smtClean="0"/>
          </a:p>
        </p:txBody>
      </p:sp>
      <p:sp>
        <p:nvSpPr>
          <p:cNvPr id="57" name="CustomShape 33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34"/>
          <p:cNvSpPr/>
          <p:nvPr/>
        </p:nvSpPr>
        <p:spPr>
          <a:xfrm>
            <a:off x="73406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55" name="CustomShape 22"/>
          <p:cNvSpPr/>
          <p:nvPr/>
        </p:nvSpPr>
        <p:spPr>
          <a:xfrm>
            <a:off x="267420" y="223838"/>
            <a:ext cx="1356594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sp>
        <p:nvSpPr>
          <p:cNvPr id="58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63541" name="Picture 70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69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19200" y="515938"/>
            <a:ext cx="717111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CustomShape 1"/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2" name="CustomShape 2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3" name="CustomShape 3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4" name="CustomShape 4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5" name="CustomShape 5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6" name="CustomShape 6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7" name="CustomShape 7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8" name="CustomShape 8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9" name="CustomShape 9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0" name="CustomShape 10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1" name="CustomShape 11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2" name="CustomShape 12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3" name="CustomShape 13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4" name="CustomShape 14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/>
            <a:r>
              <a:rPr lang="en-US" sz="5000">
                <a:solidFill>
                  <a:srgbClr val="000000"/>
                </a:solidFill>
                <a:latin typeface="Comic Sans MS" pitchFamily="66" charset="0"/>
              </a:rPr>
              <a:t>??</a:t>
            </a:r>
            <a:endParaRPr lang="sk-SK"/>
          </a:p>
        </p:txBody>
      </p:sp>
      <p:sp>
        <p:nvSpPr>
          <p:cNvPr id="3715" name="CustomShape 15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6" name="CustomShape 16"/>
          <p:cNvSpPr/>
          <p:nvPr/>
        </p:nvSpPr>
        <p:spPr>
          <a:xfrm>
            <a:off x="7340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7" name="CustomShape 17">
            <a:hlinkClick r:id="rId2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1" name="CustomShape 21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sp>
        <p:nvSpPr>
          <p:cNvPr id="3723" name="CustomShape 23"/>
          <p:cNvSpPr/>
          <p:nvPr/>
        </p:nvSpPr>
        <p:spPr>
          <a:xfrm>
            <a:off x="19812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vec</a:t>
            </a:r>
            <a:endParaRPr lang="sk-SK"/>
          </a:p>
        </p:txBody>
      </p:sp>
      <p:sp>
        <p:nvSpPr>
          <p:cNvPr id="3724" name="CustomShape 24"/>
          <p:cNvSpPr/>
          <p:nvPr/>
        </p:nvSpPr>
        <p:spPr>
          <a:xfrm>
            <a:off x="37719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taška</a:t>
            </a:r>
            <a:endParaRPr lang="sk-SK"/>
          </a:p>
        </p:txBody>
      </p:sp>
      <p:sp>
        <p:nvSpPr>
          <p:cNvPr id="3725" name="CustomShape 25"/>
          <p:cNvSpPr/>
          <p:nvPr/>
        </p:nvSpPr>
        <p:spPr>
          <a:xfrm>
            <a:off x="1524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oheň</a:t>
            </a:r>
            <a:endParaRPr lang="sk-SK"/>
          </a:p>
        </p:txBody>
      </p:sp>
      <p:sp>
        <p:nvSpPr>
          <p:cNvPr id="3726" name="CustomShape 26"/>
          <p:cNvSpPr/>
          <p:nvPr/>
        </p:nvSpPr>
        <p:spPr>
          <a:xfrm>
            <a:off x="1981200" y="29384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kniha</a:t>
            </a:r>
            <a:endParaRPr lang="sk-SK"/>
          </a:p>
        </p:txBody>
      </p:sp>
      <p:sp>
        <p:nvSpPr>
          <p:cNvPr id="3727" name="CustomShape 27"/>
          <p:cNvSpPr/>
          <p:nvPr/>
        </p:nvSpPr>
        <p:spPr>
          <a:xfrm>
            <a:off x="3771900" y="28543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ipad</a:t>
            </a:r>
            <a:endParaRPr lang="sk-SK"/>
          </a:p>
        </p:txBody>
      </p:sp>
      <p:sp>
        <p:nvSpPr>
          <p:cNvPr id="3728" name="CustomShape 28"/>
          <p:cNvSpPr/>
          <p:nvPr/>
        </p:nvSpPr>
        <p:spPr>
          <a:xfrm>
            <a:off x="55626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nápad</a:t>
            </a:r>
            <a:endParaRPr lang="sk-SK"/>
          </a:p>
        </p:txBody>
      </p:sp>
      <p:sp>
        <p:nvSpPr>
          <p:cNvPr id="3729" name="CustomShape 29"/>
          <p:cNvSpPr/>
          <p:nvPr/>
        </p:nvSpPr>
        <p:spPr>
          <a:xfrm>
            <a:off x="7340600" y="55626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Delete Word</a:t>
            </a:r>
            <a:endParaRPr lang="sk-SK"/>
          </a:p>
        </p:txBody>
      </p:sp>
      <p:sp>
        <p:nvSpPr>
          <p:cNvPr id="3734" name="CustomShape 32"/>
          <p:cNvSpPr/>
          <p:nvPr/>
        </p:nvSpPr>
        <p:spPr>
          <a:xfrm>
            <a:off x="73406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4540" name="Picture 91"/>
          <p:cNvPicPr>
            <a:picLocks noChangeAspect="1" noChangeArrowheads="1"/>
          </p:cNvPicPr>
          <p:nvPr/>
        </p:nvPicPr>
        <p:blipFill>
          <a:blip r:embed="rId3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36" name="CustomShape 33"/>
          <p:cNvSpPr/>
          <p:nvPr/>
        </p:nvSpPr>
        <p:spPr>
          <a:xfrm>
            <a:off x="7340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sviečka</a:t>
            </a:r>
            <a:endParaRPr lang="sk-SK"/>
          </a:p>
        </p:txBody>
      </p:sp>
      <p:sp>
        <p:nvSpPr>
          <p:cNvPr id="3737" name="CustomShape 34"/>
          <p:cNvSpPr/>
          <p:nvPr/>
        </p:nvSpPr>
        <p:spPr>
          <a:xfrm>
            <a:off x="7340600" y="5541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nabíjačka</a:t>
            </a:r>
            <a:endParaRPr lang="sk-SK"/>
          </a:p>
        </p:txBody>
      </p:sp>
      <p:pic>
        <p:nvPicPr>
          <p:cNvPr id="64543" name="Picture 4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81700" y="3144838"/>
            <a:ext cx="893763" cy="893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44" name="Picture 4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9225" y="2938463"/>
            <a:ext cx="1227138" cy="1227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45" name="Picture 4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23188" y="5838825"/>
            <a:ext cx="82391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46" name="Picture 6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723188" y="1814513"/>
            <a:ext cx="795337" cy="79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47" name="Picture 6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3400" y="3124200"/>
            <a:ext cx="811213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43" name="CustomShape 35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4" name="CustomShape 36"/>
          <p:cNvSpPr/>
          <p:nvPr/>
        </p:nvSpPr>
        <p:spPr>
          <a:xfrm>
            <a:off x="5562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batéria</a:t>
            </a:r>
            <a:endParaRPr lang="sk-SK"/>
          </a:p>
        </p:txBody>
      </p:sp>
      <p:pic>
        <p:nvPicPr>
          <p:cNvPr id="64550" name="Picture 6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870200" y="1962150"/>
            <a:ext cx="652463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51" name="Picture 7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955800" y="1852613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52" name="Picture 7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451100" y="1814513"/>
            <a:ext cx="6477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53" name="Picture 90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191000" y="1828800"/>
            <a:ext cx="803275" cy="80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54" name="Picture 6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445250" y="4483100"/>
            <a:ext cx="520700" cy="52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55" name="Picture 9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398713" y="3144838"/>
            <a:ext cx="942975" cy="944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56" name="Picture 93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867400" y="4529138"/>
            <a:ext cx="847725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57" name="Picture 94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348538" y="4483100"/>
            <a:ext cx="847725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55" name="CustomShape 39"/>
          <p:cNvSpPr/>
          <p:nvPr/>
        </p:nvSpPr>
        <p:spPr>
          <a:xfrm>
            <a:off x="73406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problém</a:t>
            </a:r>
            <a:endParaRPr lang="sk-SK"/>
          </a:p>
        </p:txBody>
      </p:sp>
      <p:sp>
        <p:nvSpPr>
          <p:cNvPr id="3756" name="CustomShape 40"/>
          <p:cNvSpPr/>
          <p:nvPr/>
        </p:nvSpPr>
        <p:spPr>
          <a:xfrm>
            <a:off x="37719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množstvo</a:t>
            </a:r>
            <a:endParaRPr lang="sk-SK"/>
          </a:p>
        </p:txBody>
      </p:sp>
      <p:sp>
        <p:nvSpPr>
          <p:cNvPr id="3757" name="CustomShape 41"/>
          <p:cNvSpPr/>
          <p:nvPr/>
        </p:nvSpPr>
        <p:spPr>
          <a:xfrm>
            <a:off x="1981200" y="41910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časť</a:t>
            </a:r>
            <a:endParaRPr lang="sk-SK" dirty="0"/>
          </a:p>
        </p:txBody>
      </p:sp>
      <p:pic>
        <p:nvPicPr>
          <p:cNvPr id="64561" name="Picture 98"/>
          <p:cNvPicPr>
            <a:picLocks noChangeAspect="1" noChangeArrowheads="1"/>
          </p:cNvPicPr>
          <p:nvPr/>
        </p:nvPicPr>
        <p:blipFill>
          <a:blip r:embed="rId16" cstate="print"/>
          <a:srcRect l="22968" t="46445"/>
          <a:stretch>
            <a:fillRect/>
          </a:stretch>
        </p:blipFill>
        <p:spPr bwMode="auto">
          <a:xfrm>
            <a:off x="4038600" y="4587875"/>
            <a:ext cx="1073150" cy="74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62" name="Picture 101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2398713" y="4446588"/>
            <a:ext cx="812800" cy="81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60" name="CustomShape 42"/>
          <p:cNvSpPr/>
          <p:nvPr/>
        </p:nvSpPr>
        <p:spPr>
          <a:xfrm flipH="1">
            <a:off x="5562600" y="2874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fotoaparát</a:t>
            </a:r>
            <a:endParaRPr lang="sk-SK"/>
          </a:p>
        </p:txBody>
      </p:sp>
      <p:sp>
        <p:nvSpPr>
          <p:cNvPr id="3761" name="CustomShape 43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4565" name="Picture 10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638" y="4483100"/>
            <a:ext cx="5238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66" name="Picture 105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74638" y="4800600"/>
            <a:ext cx="485775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67" name="Picture 10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73138" y="4606925"/>
            <a:ext cx="650875" cy="65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65" name="CustomShape 44"/>
          <p:cNvSpPr/>
          <p:nvPr/>
        </p:nvSpPr>
        <p:spPr>
          <a:xfrm>
            <a:off x="152400" y="41910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veci</a:t>
            </a:r>
            <a:endParaRPr lang="sk-SK"/>
          </a:p>
        </p:txBody>
      </p:sp>
      <p:sp>
        <p:nvSpPr>
          <p:cNvPr id="3766" name="CustomShape 45"/>
          <p:cNvSpPr/>
          <p:nvPr/>
        </p:nvSpPr>
        <p:spPr>
          <a:xfrm>
            <a:off x="1979613" y="274638"/>
            <a:ext cx="3240087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570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4735512" cy="1244600"/>
          </a:xfrm>
        </p:spPr>
        <p:txBody>
          <a:bodyPr/>
          <a:lstStyle/>
          <a:p>
            <a:pPr eaLnBrk="1" hangingPunct="1"/>
            <a:r>
              <a:rPr lang="sk-SK" smtClean="0"/>
              <a:t>Bežné veci</a:t>
            </a:r>
            <a:endParaRPr lang="en-US" smtClean="0"/>
          </a:p>
        </p:txBody>
      </p:sp>
      <p:sp>
        <p:nvSpPr>
          <p:cNvPr id="69" name="CustomShape 31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4572" name="Picture 2"/>
          <p:cNvPicPr>
            <a:picLocks noChangeAspect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5737225" y="1828800"/>
            <a:ext cx="1225550" cy="72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68" name="CustomShape 22"/>
          <p:cNvSpPr/>
          <p:nvPr/>
        </p:nvSpPr>
        <p:spPr>
          <a:xfrm>
            <a:off x="274638" y="223838"/>
            <a:ext cx="1349375" cy="292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sp>
        <p:nvSpPr>
          <p:cNvPr id="71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64578" name="Picture 70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" name="Picture 69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619200" y="515938"/>
            <a:ext cx="717111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7" name="CustomShape 1"/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8" name="CustomShape 2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9" name="CustomShape 3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0" name="CustomShape 4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1" name="CustomShape 5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2" name="CustomShape 6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3" name="CustomShape 7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4" name="CustomShape 8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5" name="CustomShape 9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6" name="CustomShape 10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7" name="CustomShape 11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8" name="CustomShape 12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9" name="CustomShape 13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0" name="CustomShape 14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1" name="CustomShape 15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2" name="CustomShape 16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3" name="CustomShape 17"/>
          <p:cNvSpPr/>
          <p:nvPr/>
        </p:nvSpPr>
        <p:spPr>
          <a:xfrm>
            <a:off x="7340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4" name="CustomShape 18">
            <a:hlinkClick r:id="rId2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8" name="CustomShape 22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sp>
        <p:nvSpPr>
          <p:cNvPr id="3790" name="CustomShape 24"/>
          <p:cNvSpPr/>
          <p:nvPr/>
        </p:nvSpPr>
        <p:spPr>
          <a:xfrm>
            <a:off x="19812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divé zviera</a:t>
            </a:r>
            <a:endParaRPr lang="sk-SK"/>
          </a:p>
        </p:txBody>
      </p:sp>
      <p:sp>
        <p:nvSpPr>
          <p:cNvPr id="3791" name="CustomShape 25"/>
          <p:cNvSpPr/>
          <p:nvPr/>
        </p:nvSpPr>
        <p:spPr>
          <a:xfrm>
            <a:off x="37719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zebra</a:t>
            </a:r>
            <a:endParaRPr lang="sk-SK"/>
          </a:p>
        </p:txBody>
      </p:sp>
      <p:sp>
        <p:nvSpPr>
          <p:cNvPr id="3792" name="CustomShape 26"/>
          <p:cNvSpPr/>
          <p:nvPr/>
        </p:nvSpPr>
        <p:spPr>
          <a:xfrm>
            <a:off x="5562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had</a:t>
            </a:r>
            <a:endParaRPr lang="sk-SK"/>
          </a:p>
        </p:txBody>
      </p:sp>
      <p:sp>
        <p:nvSpPr>
          <p:cNvPr id="3793" name="CustomShape 27"/>
          <p:cNvSpPr/>
          <p:nvPr/>
        </p:nvSpPr>
        <p:spPr>
          <a:xfrm>
            <a:off x="1524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medveď</a:t>
            </a:r>
            <a:endParaRPr lang="sk-SK"/>
          </a:p>
        </p:txBody>
      </p:sp>
      <p:sp>
        <p:nvSpPr>
          <p:cNvPr id="3794" name="CustomShape 28"/>
          <p:cNvSpPr/>
          <p:nvPr/>
        </p:nvSpPr>
        <p:spPr>
          <a:xfrm>
            <a:off x="19812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ťava</a:t>
            </a:r>
            <a:endParaRPr lang="sk-SK"/>
          </a:p>
        </p:txBody>
      </p:sp>
      <p:sp>
        <p:nvSpPr>
          <p:cNvPr id="3795" name="CustomShape 29"/>
          <p:cNvSpPr/>
          <p:nvPr/>
        </p:nvSpPr>
        <p:spPr>
          <a:xfrm>
            <a:off x="3771900" y="28543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gepard</a:t>
            </a:r>
            <a:endParaRPr lang="sk-SK"/>
          </a:p>
        </p:txBody>
      </p:sp>
      <p:sp>
        <p:nvSpPr>
          <p:cNvPr id="3796" name="CustomShape 30"/>
          <p:cNvSpPr/>
          <p:nvPr/>
        </p:nvSpPr>
        <p:spPr>
          <a:xfrm>
            <a:off x="5562600" y="28622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srnka</a:t>
            </a:r>
            <a:endParaRPr lang="sk-SK"/>
          </a:p>
        </p:txBody>
      </p:sp>
      <p:sp>
        <p:nvSpPr>
          <p:cNvPr id="3798" name="CustomShape 32"/>
          <p:cNvSpPr/>
          <p:nvPr/>
        </p:nvSpPr>
        <p:spPr>
          <a:xfrm>
            <a:off x="152400" y="5768975"/>
            <a:ext cx="1598613" cy="7000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4000" b="1">
                <a:solidFill>
                  <a:srgbClr val="000000"/>
                </a:solidFill>
                <a:latin typeface="Comic Sans MS" pitchFamily="66" charset="0"/>
              </a:rPr>
              <a:t>Clear</a:t>
            </a:r>
            <a:endParaRPr lang="sk-SK"/>
          </a:p>
        </p:txBody>
      </p:sp>
      <p:sp>
        <p:nvSpPr>
          <p:cNvPr id="3801" name="CustomShape 33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5566" name="Picture 91"/>
          <p:cNvPicPr>
            <a:picLocks noChangeAspect="1" noChangeArrowheads="1"/>
          </p:cNvPicPr>
          <p:nvPr/>
        </p:nvPicPr>
        <p:blipFill>
          <a:blip r:embed="rId3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04" name="CustomShape 35"/>
          <p:cNvSpPr/>
          <p:nvPr/>
        </p:nvSpPr>
        <p:spPr>
          <a:xfrm>
            <a:off x="7340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opica</a:t>
            </a:r>
            <a:endParaRPr lang="sk-SK"/>
          </a:p>
        </p:txBody>
      </p:sp>
      <p:sp>
        <p:nvSpPr>
          <p:cNvPr id="3805" name="CustomShape 36"/>
          <p:cNvSpPr/>
          <p:nvPr/>
        </p:nvSpPr>
        <p:spPr>
          <a:xfrm>
            <a:off x="7340600" y="28543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slon</a:t>
            </a:r>
            <a:endParaRPr lang="sk-SK"/>
          </a:p>
        </p:txBody>
      </p:sp>
      <p:sp>
        <p:nvSpPr>
          <p:cNvPr id="3806" name="CustomShape 37"/>
          <p:cNvSpPr/>
          <p:nvPr/>
        </p:nvSpPr>
        <p:spPr>
          <a:xfrm>
            <a:off x="152400" y="41910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žirafa</a:t>
            </a:r>
            <a:endParaRPr lang="sk-SK"/>
          </a:p>
        </p:txBody>
      </p:sp>
      <p:sp>
        <p:nvSpPr>
          <p:cNvPr id="3807" name="CustomShape 38"/>
          <p:cNvSpPr/>
          <p:nvPr/>
        </p:nvSpPr>
        <p:spPr>
          <a:xfrm>
            <a:off x="1981200" y="41910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gorila</a:t>
            </a:r>
            <a:endParaRPr lang="sk-SK"/>
          </a:p>
        </p:txBody>
      </p:sp>
      <p:pic>
        <p:nvPicPr>
          <p:cNvPr id="65571" name="Picture 4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14800" y="1728788"/>
            <a:ext cx="936625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09" name="CustomShape 39"/>
          <p:cNvSpPr/>
          <p:nvPr/>
        </p:nvSpPr>
        <p:spPr>
          <a:xfrm>
            <a:off x="37719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hroch</a:t>
            </a:r>
            <a:endParaRPr lang="sk-SK"/>
          </a:p>
        </p:txBody>
      </p:sp>
      <p:sp>
        <p:nvSpPr>
          <p:cNvPr id="3810" name="CustomShape 40"/>
          <p:cNvSpPr/>
          <p:nvPr/>
        </p:nvSpPr>
        <p:spPr>
          <a:xfrm>
            <a:off x="55626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lev</a:t>
            </a:r>
            <a:endParaRPr lang="sk-SK"/>
          </a:p>
        </p:txBody>
      </p:sp>
      <p:sp>
        <p:nvSpPr>
          <p:cNvPr id="3811" name="CustomShape 41"/>
          <p:cNvSpPr/>
          <p:nvPr/>
        </p:nvSpPr>
        <p:spPr>
          <a:xfrm>
            <a:off x="7340600" y="41910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tiger</a:t>
            </a:r>
            <a:endParaRPr lang="sk-SK"/>
          </a:p>
        </p:txBody>
      </p:sp>
      <p:sp>
        <p:nvSpPr>
          <p:cNvPr id="3812" name="CustomShape 42"/>
          <p:cNvSpPr/>
          <p:nvPr/>
        </p:nvSpPr>
        <p:spPr>
          <a:xfrm>
            <a:off x="152400" y="55626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nosorožec</a:t>
            </a:r>
            <a:endParaRPr lang="sk-SK"/>
          </a:p>
        </p:txBody>
      </p:sp>
      <p:pic>
        <p:nvPicPr>
          <p:cNvPr id="65576" name="Picture 6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75338" y="1758950"/>
            <a:ext cx="850900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77" name="Picture 6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" y="3049588"/>
            <a:ext cx="987425" cy="98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78" name="Picture 6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67400" y="3048000"/>
            <a:ext cx="949325" cy="950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79" name="Picture 6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696200" y="3048000"/>
            <a:ext cx="966788" cy="966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80" name="Picture 6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038600" y="3095625"/>
            <a:ext cx="1019175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81" name="Picture 6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286000" y="3124200"/>
            <a:ext cx="914400" cy="91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82" name="Picture 7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708900" y="1752600"/>
            <a:ext cx="900113" cy="90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83" name="Picture 7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121150" y="4370388"/>
            <a:ext cx="901700" cy="90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84" name="Picture 90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875338" y="4400550"/>
            <a:ext cx="9525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85" name="Picture 9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694613" y="4403725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86" name="Picture 93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376488" y="4495800"/>
            <a:ext cx="82391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87" name="Picture 94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09600" y="44958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88" name="Picture 95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457200" y="5719763"/>
            <a:ext cx="1138238" cy="113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89" name="Picture 9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43188" y="1673225"/>
            <a:ext cx="936625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90" name="Picture 97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989138" y="1758950"/>
            <a:ext cx="774700" cy="77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91" name="Picture 98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438400" y="1981200"/>
            <a:ext cx="669925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29" name="CustomShape 43"/>
          <p:cNvSpPr/>
          <p:nvPr/>
        </p:nvSpPr>
        <p:spPr>
          <a:xfrm>
            <a:off x="1979613" y="274638"/>
            <a:ext cx="3240087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593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240087" cy="1244600"/>
          </a:xfrm>
        </p:spPr>
        <p:txBody>
          <a:bodyPr/>
          <a:lstStyle/>
          <a:p>
            <a:pPr eaLnBrk="1" hangingPunct="1"/>
            <a:r>
              <a:rPr lang="sk-SK" smtClean="0"/>
              <a:t>Divé zvieratá</a:t>
            </a:r>
            <a:endParaRPr lang="en-US" smtClean="0"/>
          </a:p>
        </p:txBody>
      </p:sp>
      <p:sp>
        <p:nvSpPr>
          <p:cNvPr id="66" name="CustomShape 34"/>
          <p:cNvSpPr/>
          <p:nvPr/>
        </p:nvSpPr>
        <p:spPr>
          <a:xfrm>
            <a:off x="73406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69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65600" name="Picture 70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" name="CustomShape 22"/>
          <p:cNvSpPr/>
          <p:nvPr/>
        </p:nvSpPr>
        <p:spPr>
          <a:xfrm>
            <a:off x="274638" y="223838"/>
            <a:ext cx="1349375" cy="292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pic>
        <p:nvPicPr>
          <p:cNvPr id="71" name="Picture 69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619200" y="515938"/>
            <a:ext cx="717111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1" name="CustomShape 22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sp>
        <p:nvSpPr>
          <p:cNvPr id="3853" name="CustomShape 24"/>
          <p:cNvSpPr/>
          <p:nvPr/>
        </p:nvSpPr>
        <p:spPr>
          <a:xfrm>
            <a:off x="19812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hospodárske zviera</a:t>
            </a:r>
            <a:endParaRPr lang="sk-SK" sz="1200"/>
          </a:p>
        </p:txBody>
      </p:sp>
      <p:sp>
        <p:nvSpPr>
          <p:cNvPr id="3854" name="CustomShape 25"/>
          <p:cNvSpPr/>
          <p:nvPr/>
        </p:nvSpPr>
        <p:spPr>
          <a:xfrm>
            <a:off x="37719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prasa</a:t>
            </a:r>
            <a:endParaRPr lang="sk-SK"/>
          </a:p>
        </p:txBody>
      </p:sp>
      <p:sp>
        <p:nvSpPr>
          <p:cNvPr id="3855" name="CustomShape 26"/>
          <p:cNvSpPr/>
          <p:nvPr/>
        </p:nvSpPr>
        <p:spPr>
          <a:xfrm>
            <a:off x="5562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ovca</a:t>
            </a:r>
            <a:endParaRPr lang="sk-SK"/>
          </a:p>
        </p:txBody>
      </p:sp>
      <p:sp>
        <p:nvSpPr>
          <p:cNvPr id="3856" name="CustomShape 27"/>
          <p:cNvSpPr/>
          <p:nvPr/>
        </p:nvSpPr>
        <p:spPr>
          <a:xfrm>
            <a:off x="1524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sliepka</a:t>
            </a:r>
            <a:endParaRPr lang="sk-SK"/>
          </a:p>
        </p:txBody>
      </p:sp>
      <p:sp>
        <p:nvSpPr>
          <p:cNvPr id="3857" name="CustomShape 28"/>
          <p:cNvSpPr/>
          <p:nvPr/>
        </p:nvSpPr>
        <p:spPr>
          <a:xfrm>
            <a:off x="3771900" y="28543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kôň</a:t>
            </a:r>
            <a:endParaRPr lang="sk-SK"/>
          </a:p>
        </p:txBody>
      </p:sp>
      <p:sp>
        <p:nvSpPr>
          <p:cNvPr id="3858" name="CustomShape 29"/>
          <p:cNvSpPr/>
          <p:nvPr/>
        </p:nvSpPr>
        <p:spPr>
          <a:xfrm>
            <a:off x="1985963" y="2874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krava</a:t>
            </a:r>
            <a:endParaRPr lang="sk-SK"/>
          </a:p>
        </p:txBody>
      </p:sp>
      <p:pic>
        <p:nvPicPr>
          <p:cNvPr id="66587" name="Picture 91"/>
          <p:cNvPicPr>
            <a:picLocks noChangeAspect="1" noChangeArrowheads="1"/>
          </p:cNvPicPr>
          <p:nvPr/>
        </p:nvPicPr>
        <p:blipFill>
          <a:blip r:embed="rId3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66" name="CustomShape 34"/>
          <p:cNvSpPr/>
          <p:nvPr/>
        </p:nvSpPr>
        <p:spPr>
          <a:xfrm>
            <a:off x="7340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kuriatko</a:t>
            </a:r>
            <a:endParaRPr lang="sk-SK"/>
          </a:p>
        </p:txBody>
      </p:sp>
      <p:pic>
        <p:nvPicPr>
          <p:cNvPr id="66589" name="Picture 4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11613" y="3021013"/>
            <a:ext cx="1092200" cy="1093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90" name="Picture 4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09800" y="3021013"/>
            <a:ext cx="1133475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91" name="Picture 4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63813" y="1839913"/>
            <a:ext cx="827087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92" name="Picture 4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40413" y="1731963"/>
            <a:ext cx="1009650" cy="1011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93" name="Picture 6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88963" y="3179763"/>
            <a:ext cx="782637" cy="782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94" name="Picture 6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772400" y="1817688"/>
            <a:ext cx="849313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95" name="Picture 6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985963" y="1782763"/>
            <a:ext cx="827087" cy="827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96" name="Picture 6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189413" y="1792288"/>
            <a:ext cx="815975" cy="81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75" name="CustomShape 35"/>
          <p:cNvSpPr/>
          <p:nvPr/>
        </p:nvSpPr>
        <p:spPr>
          <a:xfrm>
            <a:off x="1979613" y="274638"/>
            <a:ext cx="3240087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598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5183187" cy="1244600"/>
          </a:xfrm>
        </p:spPr>
        <p:txBody>
          <a:bodyPr/>
          <a:lstStyle/>
          <a:p>
            <a:pPr eaLnBrk="1" hangingPunct="1"/>
            <a:r>
              <a:rPr lang="sk-SK" smtClean="0"/>
              <a:t>Hospodárske zvieratá</a:t>
            </a:r>
            <a:endParaRPr lang="en-US" smtClean="0"/>
          </a:p>
        </p:txBody>
      </p:sp>
      <p:sp>
        <p:nvSpPr>
          <p:cNvPr id="51" name="CustomShape 32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6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50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66606" name="Picture 70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" name="CustomShape 22"/>
          <p:cNvSpPr/>
          <p:nvPr/>
        </p:nvSpPr>
        <p:spPr>
          <a:xfrm>
            <a:off x="274638" y="223838"/>
            <a:ext cx="1349375" cy="292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pic>
        <p:nvPicPr>
          <p:cNvPr id="54" name="Picture 69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19200" y="515938"/>
            <a:ext cx="717111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6" name="CustomShape 1"/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7" name="CustomShape 2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8" name="CustomShape 3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9" name="CustomShape 4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0" name="CustomShape 5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1" name="CustomShape 6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itchFamily="34" charset="0"/>
              </a:rPr>
              <a:t>C</a:t>
            </a:r>
            <a:endParaRPr lang="sk-SK"/>
          </a:p>
        </p:txBody>
      </p:sp>
      <p:sp>
        <p:nvSpPr>
          <p:cNvPr id="3882" name="CustomShape 7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3" name="CustomShape 8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4" name="CustomShape 9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5" name="CustomShape 10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6" name="CustomShape 11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7" name="CustomShape 12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8" name="CustomShape 13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9" name="CustomShape 14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0" name="CustomShape 15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1" name="CustomShape 16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2" name="CustomShape 17"/>
          <p:cNvSpPr/>
          <p:nvPr/>
        </p:nvSpPr>
        <p:spPr>
          <a:xfrm>
            <a:off x="7340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3" name="CustomShape 18">
            <a:hlinkClick r:id="rId2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7" name="CustomShape 22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sp>
        <p:nvSpPr>
          <p:cNvPr id="3899" name="CustomShape 24"/>
          <p:cNvSpPr/>
          <p:nvPr/>
        </p:nvSpPr>
        <p:spPr>
          <a:xfrm>
            <a:off x="19812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hmyz</a:t>
            </a:r>
            <a:endParaRPr lang="sk-SK"/>
          </a:p>
        </p:txBody>
      </p:sp>
      <p:sp>
        <p:nvSpPr>
          <p:cNvPr id="3900" name="CustomShape 25"/>
          <p:cNvSpPr/>
          <p:nvPr/>
        </p:nvSpPr>
        <p:spPr>
          <a:xfrm>
            <a:off x="37719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húsenica</a:t>
            </a:r>
            <a:endParaRPr lang="sk-SK"/>
          </a:p>
        </p:txBody>
      </p:sp>
      <p:sp>
        <p:nvSpPr>
          <p:cNvPr id="3901" name="CustomShape 26"/>
          <p:cNvSpPr/>
          <p:nvPr/>
        </p:nvSpPr>
        <p:spPr>
          <a:xfrm>
            <a:off x="5562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slizniak</a:t>
            </a:r>
            <a:endParaRPr lang="sk-SK"/>
          </a:p>
        </p:txBody>
      </p:sp>
      <p:sp>
        <p:nvSpPr>
          <p:cNvPr id="3902" name="CustomShape 27"/>
          <p:cNvSpPr/>
          <p:nvPr/>
        </p:nvSpPr>
        <p:spPr>
          <a:xfrm>
            <a:off x="73406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slimák</a:t>
            </a:r>
            <a:endParaRPr lang="sk-SK"/>
          </a:p>
        </p:txBody>
      </p:sp>
      <p:sp>
        <p:nvSpPr>
          <p:cNvPr id="3903" name="CustomShape 28"/>
          <p:cNvSpPr/>
          <p:nvPr/>
        </p:nvSpPr>
        <p:spPr>
          <a:xfrm>
            <a:off x="1524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včela</a:t>
            </a:r>
            <a:endParaRPr lang="sk-SK"/>
          </a:p>
        </p:txBody>
      </p:sp>
      <p:sp>
        <p:nvSpPr>
          <p:cNvPr id="3904" name="CustomShape 29"/>
          <p:cNvSpPr/>
          <p:nvPr/>
        </p:nvSpPr>
        <p:spPr>
          <a:xfrm>
            <a:off x="19812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mucha</a:t>
            </a:r>
            <a:endParaRPr lang="sk-SK"/>
          </a:p>
        </p:txBody>
      </p:sp>
      <p:sp>
        <p:nvSpPr>
          <p:cNvPr id="3905" name="CustomShape 30"/>
          <p:cNvSpPr/>
          <p:nvPr/>
        </p:nvSpPr>
        <p:spPr>
          <a:xfrm>
            <a:off x="3771900" y="28543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pavúk</a:t>
            </a:r>
            <a:endParaRPr lang="sk-SK"/>
          </a:p>
        </p:txBody>
      </p:sp>
      <p:pic>
        <p:nvPicPr>
          <p:cNvPr id="67612" name="Picture 91"/>
          <p:cNvPicPr>
            <a:picLocks noChangeAspect="1" noChangeArrowheads="1"/>
          </p:cNvPicPr>
          <p:nvPr/>
        </p:nvPicPr>
        <p:blipFill>
          <a:blip r:embed="rId3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613" name="Picture 7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7400" y="1752600"/>
            <a:ext cx="896938" cy="896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614" name="Picture 9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56513" y="1636713"/>
            <a:ext cx="1104900" cy="110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615" name="Picture 9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5938" y="3048000"/>
            <a:ext cx="931862" cy="93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616" name="Picture 9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65375" y="3203575"/>
            <a:ext cx="835025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617" name="Picture 9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184650" y="3117850"/>
            <a:ext cx="844550" cy="84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618" name="Picture 9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114800" y="1752600"/>
            <a:ext cx="928688" cy="92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619" name="Picture 9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981200" y="1822450"/>
            <a:ext cx="842963" cy="84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620" name="Picture 9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728913" y="1600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621" name="Picture 9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60650" y="1974850"/>
            <a:ext cx="768350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22" name="CustomShape 35"/>
          <p:cNvSpPr/>
          <p:nvPr/>
        </p:nvSpPr>
        <p:spPr>
          <a:xfrm>
            <a:off x="1979613" y="274638"/>
            <a:ext cx="3240087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623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240087" cy="1244600"/>
          </a:xfrm>
        </p:spPr>
        <p:txBody>
          <a:bodyPr/>
          <a:lstStyle/>
          <a:p>
            <a:pPr eaLnBrk="1" hangingPunct="1"/>
            <a:r>
              <a:rPr lang="sk-SK" smtClean="0"/>
              <a:t>hmyz</a:t>
            </a:r>
            <a:endParaRPr lang="en-US" smtClean="0"/>
          </a:p>
        </p:txBody>
      </p:sp>
      <p:sp>
        <p:nvSpPr>
          <p:cNvPr id="50" name="CustomShape 33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itchFamily="34" charset="0"/>
              </a:rPr>
              <a:t>C</a:t>
            </a:r>
            <a:endParaRPr lang="sk-SK"/>
          </a:p>
        </p:txBody>
      </p:sp>
      <p:sp>
        <p:nvSpPr>
          <p:cNvPr id="51" name="CustomShape 34"/>
          <p:cNvSpPr/>
          <p:nvPr/>
        </p:nvSpPr>
        <p:spPr>
          <a:xfrm>
            <a:off x="73406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itchFamily="34" charset="0"/>
              </a:rPr>
              <a:t>C</a:t>
            </a:r>
            <a:endParaRPr lang="sk-SK"/>
          </a:p>
        </p:txBody>
      </p:sp>
      <p:sp>
        <p:nvSpPr>
          <p:cNvPr id="48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53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67631" name="Picture 7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CustomShape 22"/>
          <p:cNvSpPr/>
          <p:nvPr/>
        </p:nvSpPr>
        <p:spPr>
          <a:xfrm>
            <a:off x="274638" y="223838"/>
            <a:ext cx="1349375" cy="292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pic>
        <p:nvPicPr>
          <p:cNvPr id="55" name="Picture 6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19200" y="515938"/>
            <a:ext cx="717111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3" name="CustomShape 1"/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4" name="CustomShape 2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5" name="CustomShape 3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6" name="CustomShape 4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7" name="CustomShape 5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8" name="CustomShape 6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9" name="CustomShape 7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0" name="CustomShape 8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1" name="CustomShape 9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2" name="CustomShape 10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3" name="CustomShape 11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4" name="CustomShape 12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5" name="CustomShape 13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6" name="CustomShape 14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7" name="CustomShape 15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8" name="CustomShape 16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9" name="CustomShape 17"/>
          <p:cNvSpPr/>
          <p:nvPr/>
        </p:nvSpPr>
        <p:spPr>
          <a:xfrm>
            <a:off x="7340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0" name="CustomShape 18">
            <a:hlinkClick r:id="rId2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4" name="CustomShape 22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sp>
        <p:nvSpPr>
          <p:cNvPr id="3946" name="CustomShape 24"/>
          <p:cNvSpPr/>
          <p:nvPr/>
        </p:nvSpPr>
        <p:spPr>
          <a:xfrm>
            <a:off x="19812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vták</a:t>
            </a:r>
            <a:endParaRPr lang="sk-SK"/>
          </a:p>
        </p:txBody>
      </p:sp>
      <p:sp>
        <p:nvSpPr>
          <p:cNvPr id="3947" name="CustomShape 25"/>
          <p:cNvSpPr/>
          <p:nvPr/>
        </p:nvSpPr>
        <p:spPr>
          <a:xfrm>
            <a:off x="37719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kačka</a:t>
            </a:r>
            <a:endParaRPr lang="sk-SK"/>
          </a:p>
        </p:txBody>
      </p:sp>
      <p:sp>
        <p:nvSpPr>
          <p:cNvPr id="3948" name="CustomShape 26"/>
          <p:cNvSpPr/>
          <p:nvPr/>
        </p:nvSpPr>
        <p:spPr>
          <a:xfrm>
            <a:off x="5562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papagáj</a:t>
            </a:r>
            <a:endParaRPr lang="sk-SK"/>
          </a:p>
        </p:txBody>
      </p:sp>
      <p:sp>
        <p:nvSpPr>
          <p:cNvPr id="3949" name="CustomShape 27"/>
          <p:cNvSpPr/>
          <p:nvPr/>
        </p:nvSpPr>
        <p:spPr>
          <a:xfrm>
            <a:off x="1524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moriak</a:t>
            </a:r>
            <a:endParaRPr lang="sk-SK"/>
          </a:p>
        </p:txBody>
      </p:sp>
      <p:sp>
        <p:nvSpPr>
          <p:cNvPr id="3950" name="CustomShape 28"/>
          <p:cNvSpPr/>
          <p:nvPr/>
        </p:nvSpPr>
        <p:spPr>
          <a:xfrm>
            <a:off x="19812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hus</a:t>
            </a:r>
            <a:endParaRPr lang="sk-SK"/>
          </a:p>
        </p:txBody>
      </p:sp>
      <p:sp>
        <p:nvSpPr>
          <p:cNvPr id="3951" name="CustomShape 29"/>
          <p:cNvSpPr/>
          <p:nvPr/>
        </p:nvSpPr>
        <p:spPr>
          <a:xfrm>
            <a:off x="3771900" y="28543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labuť</a:t>
            </a:r>
            <a:endParaRPr lang="sk-SK"/>
          </a:p>
        </p:txBody>
      </p:sp>
      <p:sp>
        <p:nvSpPr>
          <p:cNvPr id="3952" name="CustomShape 30"/>
          <p:cNvSpPr/>
          <p:nvPr/>
        </p:nvSpPr>
        <p:spPr>
          <a:xfrm>
            <a:off x="5562600" y="28194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páv</a:t>
            </a:r>
            <a:endParaRPr lang="sk-SK"/>
          </a:p>
        </p:txBody>
      </p:sp>
      <p:pic>
        <p:nvPicPr>
          <p:cNvPr id="68636" name="Picture 91"/>
          <p:cNvPicPr>
            <a:picLocks noChangeAspect="1" noChangeArrowheads="1"/>
          </p:cNvPicPr>
          <p:nvPr/>
        </p:nvPicPr>
        <p:blipFill>
          <a:blip r:embed="rId3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60" name="CustomShape 35"/>
          <p:cNvSpPr/>
          <p:nvPr/>
        </p:nvSpPr>
        <p:spPr>
          <a:xfrm>
            <a:off x="7340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červienka</a:t>
            </a:r>
            <a:endParaRPr lang="sk-SK"/>
          </a:p>
        </p:txBody>
      </p:sp>
      <p:sp>
        <p:nvSpPr>
          <p:cNvPr id="3961" name="CustomShape 36"/>
          <p:cNvSpPr/>
          <p:nvPr/>
        </p:nvSpPr>
        <p:spPr>
          <a:xfrm>
            <a:off x="7340600" y="28543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sova</a:t>
            </a:r>
            <a:endParaRPr lang="sk-SK"/>
          </a:p>
        </p:txBody>
      </p:sp>
      <p:sp>
        <p:nvSpPr>
          <p:cNvPr id="3962" name="CustomShape 37"/>
          <p:cNvSpPr/>
          <p:nvPr/>
        </p:nvSpPr>
        <p:spPr>
          <a:xfrm>
            <a:off x="152400" y="41910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tučniak</a:t>
            </a:r>
            <a:endParaRPr lang="sk-SK"/>
          </a:p>
        </p:txBody>
      </p:sp>
      <p:pic>
        <p:nvPicPr>
          <p:cNvPr id="68640" name="Picture 5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4495800"/>
            <a:ext cx="806450" cy="80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41" name="Picture 7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14588" y="1752600"/>
            <a:ext cx="860425" cy="86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42" name="Picture 9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14800" y="1752600"/>
            <a:ext cx="893763" cy="89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43" name="Picture 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43600" y="1833563"/>
            <a:ext cx="833438" cy="833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44" name="Picture 9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734300" y="1752600"/>
            <a:ext cx="990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45" name="Picture 9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33400" y="3194050"/>
            <a:ext cx="773113" cy="77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46" name="Picture 9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355850" y="3124200"/>
            <a:ext cx="919163" cy="92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47" name="Picture 9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160838" y="3082925"/>
            <a:ext cx="933450" cy="93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48" name="Picture 99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943600" y="3136900"/>
            <a:ext cx="901700" cy="90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49" name="Picture 101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721600" y="3157538"/>
            <a:ext cx="8255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73" name="CustomShape 38"/>
          <p:cNvSpPr/>
          <p:nvPr/>
        </p:nvSpPr>
        <p:spPr>
          <a:xfrm>
            <a:off x="1979613" y="274638"/>
            <a:ext cx="3240087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651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240087" cy="1244600"/>
          </a:xfrm>
        </p:spPr>
        <p:txBody>
          <a:bodyPr/>
          <a:lstStyle/>
          <a:p>
            <a:pPr eaLnBrk="1" hangingPunct="1"/>
            <a:r>
              <a:rPr lang="sk-SK" smtClean="0"/>
              <a:t>vtáky</a:t>
            </a:r>
            <a:endParaRPr lang="en-US" smtClean="0"/>
          </a:p>
        </p:txBody>
      </p:sp>
      <p:sp>
        <p:nvSpPr>
          <p:cNvPr id="54" name="CustomShape 33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34"/>
          <p:cNvSpPr/>
          <p:nvPr/>
        </p:nvSpPr>
        <p:spPr>
          <a:xfrm>
            <a:off x="73406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57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68659" name="Picture 70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CustomShape 22"/>
          <p:cNvSpPr/>
          <p:nvPr/>
        </p:nvSpPr>
        <p:spPr>
          <a:xfrm>
            <a:off x="274638" y="223838"/>
            <a:ext cx="1349375" cy="292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pic>
        <p:nvPicPr>
          <p:cNvPr id="59" name="Picture 69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19200" y="515938"/>
            <a:ext cx="717111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4" name="CustomShape 1"/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5" name="CustomShape 2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6" name="CustomShape 3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7" name="CustomShape 4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8" name="CustomShape 5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9" name="CustomShape 6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0" name="CustomShape 7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1" name="CustomShape 8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2" name="CustomShape 9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3" name="CustomShape 10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4" name="CustomShape 11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5" name="CustomShape 12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6" name="CustomShape 13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7" name="CustomShape 14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8" name="CustomShape 15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9" name="CustomShape 16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0" name="CustomShape 17"/>
          <p:cNvSpPr/>
          <p:nvPr/>
        </p:nvSpPr>
        <p:spPr>
          <a:xfrm>
            <a:off x="7340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1" name="CustomShape 18">
            <a:hlinkClick r:id="rId2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5" name="CustomShape 22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sp>
        <p:nvSpPr>
          <p:cNvPr id="3997" name="CustomShape 24"/>
          <p:cNvSpPr/>
          <p:nvPr/>
        </p:nvSpPr>
        <p:spPr>
          <a:xfrm>
            <a:off x="1981200" y="1503363"/>
            <a:ext cx="1598613" cy="4889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>
                <a:solidFill>
                  <a:srgbClr val="000000"/>
                </a:solidFill>
                <a:latin typeface="Comic Sans MS" pitchFamily="66" charset="0"/>
              </a:rPr>
              <a:t>starostlivosť o domáce zvieratá</a:t>
            </a:r>
            <a:endParaRPr lang="sk-SK" sz="1400"/>
          </a:p>
        </p:txBody>
      </p:sp>
      <p:sp>
        <p:nvSpPr>
          <p:cNvPr id="3998" name="CustomShape 25"/>
          <p:cNvSpPr/>
          <p:nvPr/>
        </p:nvSpPr>
        <p:spPr>
          <a:xfrm>
            <a:off x="37719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krmivo pre psi</a:t>
            </a:r>
            <a:endParaRPr lang="sk-SK"/>
          </a:p>
        </p:txBody>
      </p:sp>
      <p:sp>
        <p:nvSpPr>
          <p:cNvPr id="3999" name="CustomShape 26"/>
          <p:cNvSpPr/>
          <p:nvPr/>
        </p:nvSpPr>
        <p:spPr>
          <a:xfrm>
            <a:off x="5562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>
                <a:solidFill>
                  <a:srgbClr val="000000"/>
                </a:solidFill>
                <a:latin typeface="Comic Sans MS" pitchFamily="66" charset="0"/>
              </a:rPr>
              <a:t>krmivo pre mačky</a:t>
            </a:r>
            <a:endParaRPr lang="sk-SK" sz="1400"/>
          </a:p>
        </p:txBody>
      </p:sp>
      <p:sp>
        <p:nvSpPr>
          <p:cNvPr id="4000" name="CustomShape 27"/>
          <p:cNvSpPr/>
          <p:nvPr/>
        </p:nvSpPr>
        <p:spPr>
          <a:xfrm>
            <a:off x="1524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obojok</a:t>
            </a:r>
            <a:endParaRPr lang="sk-SK"/>
          </a:p>
        </p:txBody>
      </p:sp>
      <p:sp>
        <p:nvSpPr>
          <p:cNvPr id="4001" name="CustomShape 28"/>
          <p:cNvSpPr/>
          <p:nvPr/>
        </p:nvSpPr>
        <p:spPr>
          <a:xfrm>
            <a:off x="19812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hrebeň pre psy</a:t>
            </a:r>
            <a:endParaRPr lang="sk-SK"/>
          </a:p>
        </p:txBody>
      </p:sp>
      <p:sp>
        <p:nvSpPr>
          <p:cNvPr id="4002" name="CustomShape 29"/>
          <p:cNvSpPr/>
          <p:nvPr/>
        </p:nvSpPr>
        <p:spPr>
          <a:xfrm>
            <a:off x="3771900" y="28543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uterák pre psy</a:t>
            </a:r>
            <a:endParaRPr lang="sk-SK"/>
          </a:p>
        </p:txBody>
      </p:sp>
      <p:sp>
        <p:nvSpPr>
          <p:cNvPr id="4003" name="CustomShape 30"/>
          <p:cNvSpPr/>
          <p:nvPr/>
        </p:nvSpPr>
        <p:spPr>
          <a:xfrm>
            <a:off x="5562600" y="28622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psí pelech</a:t>
            </a:r>
            <a:endParaRPr lang="sk-SK"/>
          </a:p>
        </p:txBody>
      </p:sp>
      <p:sp>
        <p:nvSpPr>
          <p:cNvPr id="4004" name="CustomShape 31"/>
          <p:cNvSpPr/>
          <p:nvPr/>
        </p:nvSpPr>
        <p:spPr>
          <a:xfrm>
            <a:off x="7340600" y="55626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Delete Word</a:t>
            </a:r>
            <a:endParaRPr lang="sk-SK"/>
          </a:p>
        </p:txBody>
      </p:sp>
      <p:sp>
        <p:nvSpPr>
          <p:cNvPr id="4005" name="CustomShape 32"/>
          <p:cNvSpPr/>
          <p:nvPr/>
        </p:nvSpPr>
        <p:spPr>
          <a:xfrm>
            <a:off x="152400" y="5768975"/>
            <a:ext cx="1598613" cy="7000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4000" b="1">
                <a:solidFill>
                  <a:srgbClr val="000000"/>
                </a:solidFill>
                <a:latin typeface="Comic Sans MS" pitchFamily="66" charset="0"/>
              </a:rPr>
              <a:t>Clear</a:t>
            </a:r>
            <a:endParaRPr lang="sk-SK"/>
          </a:p>
        </p:txBody>
      </p:sp>
      <p:sp>
        <p:nvSpPr>
          <p:cNvPr id="4008" name="CustomShape 33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09" name="CustomShape 34"/>
          <p:cNvSpPr/>
          <p:nvPr/>
        </p:nvSpPr>
        <p:spPr>
          <a:xfrm>
            <a:off x="73406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9664" name="Picture 91"/>
          <p:cNvPicPr>
            <a:picLocks noChangeAspect="1" noChangeArrowheads="1"/>
          </p:cNvPicPr>
          <p:nvPr/>
        </p:nvPicPr>
        <p:blipFill>
          <a:blip r:embed="rId3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11" name="CustomShape 35"/>
          <p:cNvSpPr/>
          <p:nvPr/>
        </p:nvSpPr>
        <p:spPr>
          <a:xfrm>
            <a:off x="7340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>
                <a:solidFill>
                  <a:srgbClr val="000000"/>
                </a:solidFill>
                <a:latin typeface="Comic Sans MS" pitchFamily="66" charset="0"/>
              </a:rPr>
              <a:t>krmivo pre ryby</a:t>
            </a:r>
            <a:endParaRPr lang="sk-SK" sz="1400"/>
          </a:p>
        </p:txBody>
      </p:sp>
      <p:sp>
        <p:nvSpPr>
          <p:cNvPr id="4012" name="CustomShape 36"/>
          <p:cNvSpPr/>
          <p:nvPr/>
        </p:nvSpPr>
        <p:spPr>
          <a:xfrm>
            <a:off x="7340600" y="28543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akvárium</a:t>
            </a:r>
            <a:endParaRPr lang="sk-SK"/>
          </a:p>
        </p:txBody>
      </p:sp>
      <p:sp>
        <p:nvSpPr>
          <p:cNvPr id="4013" name="CustomShape 37"/>
          <p:cNvSpPr/>
          <p:nvPr/>
        </p:nvSpPr>
        <p:spPr>
          <a:xfrm>
            <a:off x="152400" y="41910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pochúťka</a:t>
            </a:r>
            <a:endParaRPr lang="sk-SK"/>
          </a:p>
        </p:txBody>
      </p:sp>
      <p:sp>
        <p:nvSpPr>
          <p:cNvPr id="4014" name="CustomShape 38"/>
          <p:cNvSpPr/>
          <p:nvPr/>
        </p:nvSpPr>
        <p:spPr>
          <a:xfrm>
            <a:off x="1981200" y="41910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vôdzka</a:t>
            </a:r>
            <a:endParaRPr lang="sk-SK"/>
          </a:p>
        </p:txBody>
      </p:sp>
      <p:sp>
        <p:nvSpPr>
          <p:cNvPr id="4015" name="CustomShape 39"/>
          <p:cNvSpPr/>
          <p:nvPr/>
        </p:nvSpPr>
        <p:spPr>
          <a:xfrm>
            <a:off x="37719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búda</a:t>
            </a:r>
            <a:endParaRPr lang="sk-SK"/>
          </a:p>
        </p:txBody>
      </p:sp>
      <p:sp>
        <p:nvSpPr>
          <p:cNvPr id="4016" name="CustomShape 40"/>
          <p:cNvSpPr/>
          <p:nvPr/>
        </p:nvSpPr>
        <p:spPr>
          <a:xfrm>
            <a:off x="55626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>
                <a:solidFill>
                  <a:srgbClr val="000000"/>
                </a:solidFill>
                <a:latin typeface="Comic Sans MS" pitchFamily="66" charset="0"/>
              </a:rPr>
              <a:t>prepravka pre psa</a:t>
            </a:r>
            <a:endParaRPr lang="sk-SK" sz="1400"/>
          </a:p>
        </p:txBody>
      </p:sp>
      <p:sp>
        <p:nvSpPr>
          <p:cNvPr id="4017" name="CustomShape 41"/>
          <p:cNvSpPr/>
          <p:nvPr/>
        </p:nvSpPr>
        <p:spPr>
          <a:xfrm>
            <a:off x="7340600" y="41910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krmivo pre psi</a:t>
            </a:r>
            <a:endParaRPr lang="sk-SK"/>
          </a:p>
        </p:txBody>
      </p:sp>
      <p:sp>
        <p:nvSpPr>
          <p:cNvPr id="4018" name="CustomShape 42"/>
          <p:cNvSpPr/>
          <p:nvPr/>
        </p:nvSpPr>
        <p:spPr>
          <a:xfrm>
            <a:off x="152400" y="55626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vtáčia búdka</a:t>
            </a:r>
            <a:endParaRPr lang="sk-SK"/>
          </a:p>
        </p:txBody>
      </p:sp>
      <p:pic>
        <p:nvPicPr>
          <p:cNvPr id="69673" name="Picture 9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438" y="3124200"/>
            <a:ext cx="1046162" cy="104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74" name="Picture 10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08450" y="3257550"/>
            <a:ext cx="760413" cy="76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75" name="Picture 10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09800" y="3062288"/>
            <a:ext cx="1044575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76" name="Picture 10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38825" y="4562475"/>
            <a:ext cx="935038" cy="93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77" name="Picture 10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772400" y="4529138"/>
            <a:ext cx="720725" cy="722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78" name="Picture 10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138613" y="1719263"/>
            <a:ext cx="889000" cy="89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79" name="Picture 10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772400" y="1865313"/>
            <a:ext cx="8001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80" name="Picture 107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961063" y="1943100"/>
            <a:ext cx="723900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81" name="Picture 108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620000" y="3124200"/>
            <a:ext cx="914400" cy="91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82" name="Picture 109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462213" y="4562475"/>
            <a:ext cx="792162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83" name="Picture 110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01638" y="4308475"/>
            <a:ext cx="1046162" cy="104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84" name="Picture 111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140200" y="4495800"/>
            <a:ext cx="812800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85" name="Picture 112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929313" y="5738813"/>
            <a:ext cx="920750" cy="92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86" name="Picture 113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4637088" y="5788025"/>
            <a:ext cx="696912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87" name="Picture 114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209800" y="1963738"/>
            <a:ext cx="646113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88" name="Picture 115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4017963" y="6029325"/>
            <a:ext cx="758825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89" name="Picture 116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79438" y="5867400"/>
            <a:ext cx="79216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90" name="Picture 117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5562600" y="3103563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91" name="Picture 118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6303963" y="3124200"/>
            <a:ext cx="858837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92" name="Picture 119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7772400" y="5900738"/>
            <a:ext cx="8001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39" name="CustomShape 43"/>
          <p:cNvSpPr/>
          <p:nvPr/>
        </p:nvSpPr>
        <p:spPr>
          <a:xfrm>
            <a:off x="1981200" y="5562600"/>
            <a:ext cx="1598613" cy="4365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>
                <a:solidFill>
                  <a:srgbClr val="000000"/>
                </a:solidFill>
                <a:latin typeface="Comic Sans MS" pitchFamily="66" charset="0"/>
              </a:rPr>
              <a:t>starostlivosť o domáce zviera</a:t>
            </a:r>
            <a:endParaRPr lang="sk-SK" sz="1400"/>
          </a:p>
        </p:txBody>
      </p:sp>
      <p:pic>
        <p:nvPicPr>
          <p:cNvPr id="69694" name="Picture 121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462213" y="5999163"/>
            <a:ext cx="661987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41" name="CustomShape 44"/>
          <p:cNvSpPr/>
          <p:nvPr/>
        </p:nvSpPr>
        <p:spPr>
          <a:xfrm>
            <a:off x="3771900" y="5545138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>
                <a:solidFill>
                  <a:srgbClr val="000000"/>
                </a:solidFill>
                <a:latin typeface="Comic Sans MS" pitchFamily="66" charset="0"/>
              </a:rPr>
              <a:t>kŕmiť domáce zviera</a:t>
            </a:r>
            <a:endParaRPr lang="sk-SK" sz="1400"/>
          </a:p>
        </p:txBody>
      </p:sp>
      <p:sp>
        <p:nvSpPr>
          <p:cNvPr id="4042" name="CustomShape 45"/>
          <p:cNvSpPr/>
          <p:nvPr/>
        </p:nvSpPr>
        <p:spPr>
          <a:xfrm>
            <a:off x="5562600" y="5545138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vončiť psa</a:t>
            </a:r>
            <a:endParaRPr lang="sk-SK"/>
          </a:p>
        </p:txBody>
      </p:sp>
      <p:sp>
        <p:nvSpPr>
          <p:cNvPr id="4043" name="CustomShape 46"/>
          <p:cNvSpPr/>
          <p:nvPr/>
        </p:nvSpPr>
        <p:spPr>
          <a:xfrm>
            <a:off x="7340600" y="55292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klietka</a:t>
            </a:r>
            <a:endParaRPr lang="sk-SK"/>
          </a:p>
        </p:txBody>
      </p:sp>
      <p:pic>
        <p:nvPicPr>
          <p:cNvPr id="69698" name="Picture 125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2887663" y="1927225"/>
            <a:ext cx="693737" cy="69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45" name="CustomShape 47"/>
          <p:cNvSpPr/>
          <p:nvPr/>
        </p:nvSpPr>
        <p:spPr>
          <a:xfrm>
            <a:off x="1979613" y="274638"/>
            <a:ext cx="3240087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700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4870450" cy="1244600"/>
          </a:xfrm>
        </p:spPr>
        <p:txBody>
          <a:bodyPr/>
          <a:lstStyle/>
          <a:p>
            <a:pPr eaLnBrk="1" hangingPunct="1"/>
            <a:r>
              <a:rPr lang="sk-SK" smtClean="0"/>
              <a:t>Starostlivosť o domáce zvieratá</a:t>
            </a:r>
            <a:endParaRPr lang="en-US" smtClean="0"/>
          </a:p>
        </p:txBody>
      </p:sp>
      <p:sp>
        <p:nvSpPr>
          <p:cNvPr id="75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78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69706" name="Picture 70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" name="CustomShape 22"/>
          <p:cNvSpPr/>
          <p:nvPr/>
        </p:nvSpPr>
        <p:spPr>
          <a:xfrm>
            <a:off x="274638" y="223838"/>
            <a:ext cx="1349375" cy="292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pic>
        <p:nvPicPr>
          <p:cNvPr id="80" name="Picture 69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619200" y="515938"/>
            <a:ext cx="717111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CustomShape 1"/>
          <p:cNvSpPr/>
          <p:nvPr/>
        </p:nvSpPr>
        <p:spPr>
          <a:xfrm>
            <a:off x="5562600" y="1506538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7" name="CustomShape 2"/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8" name="CustomShape 3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9" name="CustomShape 4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0" name="CustomShape 5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1" name="CustomShape 6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2" name="CustomShape 7"/>
          <p:cNvSpPr/>
          <p:nvPr/>
        </p:nvSpPr>
        <p:spPr>
          <a:xfrm>
            <a:off x="3763963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3" name="CustomShape 8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4" name="CustomShape 9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5" name="CustomShape 10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6" name="CustomShape 11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7" name="CustomShape 12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8" name="CustomShape 13"/>
          <p:cNvSpPr/>
          <p:nvPr/>
        </p:nvSpPr>
        <p:spPr>
          <a:xfrm>
            <a:off x="5562600" y="2862263"/>
            <a:ext cx="1600200" cy="116205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9" name="CustomShape 14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0" name="CustomShape 15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1" name="CustomShape 16"/>
          <p:cNvSpPr/>
          <p:nvPr/>
        </p:nvSpPr>
        <p:spPr>
          <a:xfrm>
            <a:off x="7340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2" name="CustomShape 17">
            <a:hlinkClick r:id="rId2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7" name="CustomShape 22"/>
          <p:cNvSpPr/>
          <p:nvPr/>
        </p:nvSpPr>
        <p:spPr>
          <a:xfrm>
            <a:off x="19812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telo</a:t>
            </a:r>
            <a:endParaRPr lang="sk-SK"/>
          </a:p>
        </p:txBody>
      </p:sp>
      <p:sp>
        <p:nvSpPr>
          <p:cNvPr id="4068" name="CustomShape 23"/>
          <p:cNvSpPr/>
          <p:nvPr/>
        </p:nvSpPr>
        <p:spPr>
          <a:xfrm>
            <a:off x="37719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dlaň</a:t>
            </a:r>
            <a:endParaRPr lang="sk-SK"/>
          </a:p>
        </p:txBody>
      </p:sp>
      <p:sp>
        <p:nvSpPr>
          <p:cNvPr id="4069" name="CustomShape 24"/>
          <p:cNvSpPr/>
          <p:nvPr/>
        </p:nvSpPr>
        <p:spPr>
          <a:xfrm>
            <a:off x="7340600" y="1503363"/>
            <a:ext cx="1598613" cy="5778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prst</a:t>
            </a:r>
            <a:endParaRPr lang="sk-SK"/>
          </a:p>
          <a:p>
            <a:pPr algn="ctr"/>
            <a:endParaRPr lang="sk-SK"/>
          </a:p>
        </p:txBody>
      </p:sp>
      <p:sp>
        <p:nvSpPr>
          <p:cNvPr id="4070" name="CustomShape 25"/>
          <p:cNvSpPr/>
          <p:nvPr/>
        </p:nvSpPr>
        <p:spPr>
          <a:xfrm>
            <a:off x="7340600" y="28622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 </a:t>
            </a:r>
            <a:endParaRPr lang="sk-SK"/>
          </a:p>
        </p:txBody>
      </p:sp>
      <p:sp>
        <p:nvSpPr>
          <p:cNvPr id="4071" name="CustomShape 26"/>
          <p:cNvSpPr/>
          <p:nvPr/>
        </p:nvSpPr>
        <p:spPr>
          <a:xfrm>
            <a:off x="7340600" y="55626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Delete Word</a:t>
            </a:r>
            <a:endParaRPr lang="sk-SK"/>
          </a:p>
        </p:txBody>
      </p:sp>
      <p:sp>
        <p:nvSpPr>
          <p:cNvPr id="4072" name="CustomShape 27"/>
          <p:cNvSpPr/>
          <p:nvPr/>
        </p:nvSpPr>
        <p:spPr>
          <a:xfrm>
            <a:off x="152400" y="5768975"/>
            <a:ext cx="1598613" cy="7000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4000" b="1">
                <a:solidFill>
                  <a:srgbClr val="000000"/>
                </a:solidFill>
                <a:latin typeface="Comic Sans MS" pitchFamily="66" charset="0"/>
              </a:rPr>
              <a:t>Clear</a:t>
            </a:r>
            <a:endParaRPr lang="sk-SK"/>
          </a:p>
        </p:txBody>
      </p:sp>
      <p:sp>
        <p:nvSpPr>
          <p:cNvPr id="4075" name="CustomShape 28"/>
          <p:cNvSpPr/>
          <p:nvPr/>
        </p:nvSpPr>
        <p:spPr>
          <a:xfrm>
            <a:off x="1524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pic>
        <p:nvPicPr>
          <p:cNvPr id="70682" name="Picture 72"/>
          <p:cNvPicPr>
            <a:picLocks noChangeAspect="1" noChangeArrowheads="1"/>
          </p:cNvPicPr>
          <p:nvPr/>
        </p:nvPicPr>
        <p:blipFill>
          <a:blip r:embed="rId3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77" name="CustomShape 29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8" name="CustomShape 30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9" name="CustomShape 31"/>
          <p:cNvSpPr/>
          <p:nvPr/>
        </p:nvSpPr>
        <p:spPr>
          <a:xfrm>
            <a:off x="5562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 </a:t>
            </a:r>
            <a:endParaRPr lang="sk-SK"/>
          </a:p>
        </p:txBody>
      </p:sp>
      <p:sp>
        <p:nvSpPr>
          <p:cNvPr id="4080" name="CustomShape 32"/>
          <p:cNvSpPr/>
          <p:nvPr/>
        </p:nvSpPr>
        <p:spPr>
          <a:xfrm>
            <a:off x="3763963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ruka</a:t>
            </a:r>
            <a:endParaRPr lang="sk-SK"/>
          </a:p>
        </p:txBody>
      </p:sp>
      <p:sp>
        <p:nvSpPr>
          <p:cNvPr id="4081" name="CustomShape 33"/>
          <p:cNvSpPr/>
          <p:nvPr/>
        </p:nvSpPr>
        <p:spPr>
          <a:xfrm>
            <a:off x="152400" y="41910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chrbát</a:t>
            </a:r>
            <a:endParaRPr lang="sk-SK"/>
          </a:p>
        </p:txBody>
      </p:sp>
      <p:sp>
        <p:nvSpPr>
          <p:cNvPr id="4082" name="CustomShape 34"/>
          <p:cNvSpPr/>
          <p:nvPr/>
        </p:nvSpPr>
        <p:spPr>
          <a:xfrm>
            <a:off x="1981200" y="41910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nos</a:t>
            </a:r>
            <a:endParaRPr lang="sk-SK"/>
          </a:p>
        </p:txBody>
      </p:sp>
      <p:sp>
        <p:nvSpPr>
          <p:cNvPr id="4083" name="CustomShape 35"/>
          <p:cNvSpPr/>
          <p:nvPr/>
        </p:nvSpPr>
        <p:spPr>
          <a:xfrm>
            <a:off x="7340600" y="284797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ústa</a:t>
            </a:r>
            <a:endParaRPr lang="sk-SK"/>
          </a:p>
        </p:txBody>
      </p:sp>
      <p:sp>
        <p:nvSpPr>
          <p:cNvPr id="4084" name="CustomShape 36"/>
          <p:cNvSpPr/>
          <p:nvPr/>
        </p:nvSpPr>
        <p:spPr>
          <a:xfrm>
            <a:off x="1981200" y="2909888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ucho</a:t>
            </a:r>
            <a:endParaRPr lang="sk-SK"/>
          </a:p>
        </p:txBody>
      </p:sp>
      <p:sp>
        <p:nvSpPr>
          <p:cNvPr id="4085" name="CustomShape 37"/>
          <p:cNvSpPr/>
          <p:nvPr/>
        </p:nvSpPr>
        <p:spPr>
          <a:xfrm>
            <a:off x="152400" y="2874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hruď</a:t>
            </a:r>
            <a:endParaRPr lang="sk-SK"/>
          </a:p>
        </p:txBody>
      </p:sp>
      <p:sp>
        <p:nvSpPr>
          <p:cNvPr id="4086" name="CustomShape 38"/>
          <p:cNvSpPr/>
          <p:nvPr/>
        </p:nvSpPr>
        <p:spPr>
          <a:xfrm>
            <a:off x="5562600" y="1503363"/>
            <a:ext cx="1600200" cy="3032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>
                <a:solidFill>
                  <a:srgbClr val="000000"/>
                </a:solidFill>
                <a:latin typeface="Comic Sans MS" pitchFamily="66" charset="0"/>
              </a:rPr>
              <a:t>hlava</a:t>
            </a:r>
            <a:endParaRPr lang="sk-SK"/>
          </a:p>
        </p:txBody>
      </p:sp>
      <p:sp>
        <p:nvSpPr>
          <p:cNvPr id="4087" name="CustomShape 39"/>
          <p:cNvSpPr/>
          <p:nvPr/>
        </p:nvSpPr>
        <p:spPr>
          <a:xfrm>
            <a:off x="3779838" y="2862263"/>
            <a:ext cx="1554162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tvár</a:t>
            </a:r>
            <a:endParaRPr lang="sk-SK"/>
          </a:p>
        </p:txBody>
      </p:sp>
      <p:sp>
        <p:nvSpPr>
          <p:cNvPr id="4088" name="CustomShape 40"/>
          <p:cNvSpPr/>
          <p:nvPr/>
        </p:nvSpPr>
        <p:spPr>
          <a:xfrm>
            <a:off x="5516563" y="28543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vlasy</a:t>
            </a:r>
            <a:endParaRPr lang="sk-SK"/>
          </a:p>
        </p:txBody>
      </p:sp>
      <p:sp>
        <p:nvSpPr>
          <p:cNvPr id="4089" name="CustomShape 41">
            <a:hlinkClick r:id="rId4" action="ppaction://hlinksldjump"/>
          </p:cNvPr>
          <p:cNvSpPr/>
          <p:nvPr/>
        </p:nvSpPr>
        <p:spPr>
          <a:xfrm>
            <a:off x="7340600" y="5541963"/>
            <a:ext cx="1600200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90" name="CustomShape 42"/>
          <p:cNvSpPr/>
          <p:nvPr/>
        </p:nvSpPr>
        <p:spPr>
          <a:xfrm>
            <a:off x="1981200" y="55626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krk</a:t>
            </a:r>
            <a:endParaRPr lang="sk-SK"/>
          </a:p>
        </p:txBody>
      </p:sp>
      <p:sp>
        <p:nvSpPr>
          <p:cNvPr id="4091" name="CustomShape 43"/>
          <p:cNvSpPr/>
          <p:nvPr/>
        </p:nvSpPr>
        <p:spPr>
          <a:xfrm>
            <a:off x="3779838" y="5541963"/>
            <a:ext cx="1598612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noha</a:t>
            </a:r>
            <a:endParaRPr lang="sk-SK"/>
          </a:p>
        </p:txBody>
      </p:sp>
      <p:sp>
        <p:nvSpPr>
          <p:cNvPr id="4092" name="CustomShape 44"/>
          <p:cNvSpPr/>
          <p:nvPr/>
        </p:nvSpPr>
        <p:spPr>
          <a:xfrm>
            <a:off x="5562600" y="55626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prst na nohe</a:t>
            </a:r>
            <a:endParaRPr lang="sk-SK"/>
          </a:p>
        </p:txBody>
      </p:sp>
      <p:sp>
        <p:nvSpPr>
          <p:cNvPr id="4093" name="CustomShape 45"/>
          <p:cNvSpPr/>
          <p:nvPr/>
        </p:nvSpPr>
        <p:spPr>
          <a:xfrm>
            <a:off x="7340600" y="5541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>
                <a:solidFill>
                  <a:srgbClr val="000000"/>
                </a:solidFill>
                <a:latin typeface="Comic Sans MS" pitchFamily="66" charset="0"/>
              </a:rPr>
              <a:t>pohlavné orgány</a:t>
            </a:r>
            <a:endParaRPr lang="sk-SK" sz="1400"/>
          </a:p>
        </p:txBody>
      </p:sp>
      <p:sp>
        <p:nvSpPr>
          <p:cNvPr id="4094" name="CustomShape 46"/>
          <p:cNvSpPr/>
          <p:nvPr/>
        </p:nvSpPr>
        <p:spPr>
          <a:xfrm>
            <a:off x="55626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chodidlo</a:t>
            </a:r>
            <a:endParaRPr lang="sk-SK"/>
          </a:p>
        </p:txBody>
      </p:sp>
      <p:sp>
        <p:nvSpPr>
          <p:cNvPr id="4095" name="CustomShape 47"/>
          <p:cNvSpPr/>
          <p:nvPr/>
        </p:nvSpPr>
        <p:spPr>
          <a:xfrm>
            <a:off x="73406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oko</a:t>
            </a:r>
            <a:endParaRPr lang="sk-SK"/>
          </a:p>
        </p:txBody>
      </p:sp>
      <p:sp>
        <p:nvSpPr>
          <p:cNvPr id="4096" name="CustomShape 48"/>
          <p:cNvSpPr/>
          <p:nvPr/>
        </p:nvSpPr>
        <p:spPr>
          <a:xfrm>
            <a:off x="152400" y="5545138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brucho</a:t>
            </a:r>
            <a:endParaRPr lang="sk-SK"/>
          </a:p>
        </p:txBody>
      </p:sp>
      <p:pic>
        <p:nvPicPr>
          <p:cNvPr id="70703" name="Picture 9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" y="5867400"/>
            <a:ext cx="779463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704" name="Picture 9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3400" y="4487863"/>
            <a:ext cx="866775" cy="865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705" name="Picture 9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62200" y="4572000"/>
            <a:ext cx="768350" cy="76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706" name="Picture 9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114800" y="4495800"/>
            <a:ext cx="814388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707" name="Picture 9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019800" y="4516438"/>
            <a:ext cx="838200" cy="83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708" name="Picture 9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696200" y="4495800"/>
            <a:ext cx="877888" cy="877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709" name="Picture 9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019800" y="5813425"/>
            <a:ext cx="833438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710" name="Picture 100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772400" y="3200400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711" name="Picture 101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192588" y="5867400"/>
            <a:ext cx="769937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712" name="Picture 102"/>
          <p:cNvPicPr>
            <a:picLocks noChangeAspect="1" noChangeArrowheads="1"/>
          </p:cNvPicPr>
          <p:nvPr/>
        </p:nvPicPr>
        <p:blipFill>
          <a:blip r:embed="rId14" cstate="print"/>
          <a:srcRect r="44920"/>
          <a:stretch>
            <a:fillRect/>
          </a:stretch>
        </p:blipFill>
        <p:spPr bwMode="auto">
          <a:xfrm>
            <a:off x="6019800" y="2909888"/>
            <a:ext cx="725488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7" name="CustomShape 49"/>
          <p:cNvSpPr/>
          <p:nvPr/>
        </p:nvSpPr>
        <p:spPr>
          <a:xfrm flipH="1">
            <a:off x="6588125" y="3032125"/>
            <a:ext cx="268288" cy="430213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70714" name="Picture 105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848600" y="1905000"/>
            <a:ext cx="644525" cy="64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715" name="Picture 109"/>
          <p:cNvPicPr>
            <a:picLocks noChangeAspect="1" noChangeArrowheads="1"/>
          </p:cNvPicPr>
          <p:nvPr/>
        </p:nvPicPr>
        <p:blipFill>
          <a:blip r:embed="rId16" cstate="print"/>
          <a:srcRect l="45937" t="28554"/>
          <a:stretch>
            <a:fillRect/>
          </a:stretch>
        </p:blipFill>
        <p:spPr bwMode="auto">
          <a:xfrm>
            <a:off x="4311650" y="1811338"/>
            <a:ext cx="649288" cy="85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716" name="Picture 120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2362200" y="1801813"/>
            <a:ext cx="865188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717" name="Picture 121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6019800" y="1801813"/>
            <a:ext cx="8001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718" name="Picture 122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533400" y="3125788"/>
            <a:ext cx="900113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719" name="Picture 123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2362200" y="3200400"/>
            <a:ext cx="855663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720" name="Picture 124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4179888" y="3162300"/>
            <a:ext cx="849312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721" name="Picture 125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2362200" y="5867400"/>
            <a:ext cx="768350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722" name="Picture 127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7980363" y="5867400"/>
            <a:ext cx="782637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723" name="Picture 129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7535863" y="5867400"/>
            <a:ext cx="738187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18" name="CustomShape 50"/>
          <p:cNvSpPr/>
          <p:nvPr/>
        </p:nvSpPr>
        <p:spPr>
          <a:xfrm>
            <a:off x="1979613" y="274638"/>
            <a:ext cx="3240087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725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240087" cy="1244600"/>
          </a:xfrm>
        </p:spPr>
        <p:txBody>
          <a:bodyPr/>
          <a:lstStyle/>
          <a:p>
            <a:pPr eaLnBrk="1" hangingPunct="1"/>
            <a:r>
              <a:rPr lang="sk-SK" smtClean="0"/>
              <a:t>Časti tela</a:t>
            </a:r>
            <a:endParaRPr lang="en-US" smtClean="0"/>
          </a:p>
        </p:txBody>
      </p:sp>
      <p:sp>
        <p:nvSpPr>
          <p:cNvPr id="76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79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70731" name="Picture 70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CustomShape 22"/>
          <p:cNvSpPr/>
          <p:nvPr/>
        </p:nvSpPr>
        <p:spPr>
          <a:xfrm>
            <a:off x="274638" y="223838"/>
            <a:ext cx="1349375" cy="292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pic>
        <p:nvPicPr>
          <p:cNvPr id="81" name="Picture 69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619200" y="515938"/>
            <a:ext cx="717111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CustomShape 1"/>
          <p:cNvSpPr/>
          <p:nvPr/>
        </p:nvSpPr>
        <p:spPr>
          <a:xfrm>
            <a:off x="5562600" y="1506538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0" name="CustomShape 2"/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1" name="CustomShape 3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2" name="CustomShape 4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3" name="CustomShape 5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4" name="CustomShape 6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5" name="CustomShape 7"/>
          <p:cNvSpPr/>
          <p:nvPr/>
        </p:nvSpPr>
        <p:spPr>
          <a:xfrm>
            <a:off x="3763963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6" name="CustomShape 8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7" name="CustomShape 9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8" name="CustomShape 10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9" name="CustomShape 11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0" name="CustomShape 12"/>
          <p:cNvSpPr/>
          <p:nvPr/>
        </p:nvSpPr>
        <p:spPr>
          <a:xfrm>
            <a:off x="5562600" y="2862263"/>
            <a:ext cx="1600200" cy="116205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1" name="CustomShape 13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2" name="CustomShape 14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3" name="CustomShape 15"/>
          <p:cNvSpPr/>
          <p:nvPr/>
        </p:nvSpPr>
        <p:spPr>
          <a:xfrm>
            <a:off x="7340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4" name="CustomShape 16">
            <a:hlinkClick r:id="rId2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9" name="CustomShape 21"/>
          <p:cNvSpPr/>
          <p:nvPr/>
        </p:nvSpPr>
        <p:spPr>
          <a:xfrm>
            <a:off x="37719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zadok</a:t>
            </a:r>
            <a:endParaRPr lang="sk-SK"/>
          </a:p>
        </p:txBody>
      </p:sp>
      <p:sp>
        <p:nvSpPr>
          <p:cNvPr id="4140" name="CustomShape 22"/>
          <p:cNvSpPr/>
          <p:nvPr/>
        </p:nvSpPr>
        <p:spPr>
          <a:xfrm>
            <a:off x="7340600" y="1503363"/>
            <a:ext cx="1598613" cy="5778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vagina</a:t>
            </a:r>
            <a:endParaRPr lang="sk-SK"/>
          </a:p>
          <a:p>
            <a:pPr algn="ctr"/>
            <a:endParaRPr lang="sk-SK"/>
          </a:p>
        </p:txBody>
      </p:sp>
      <p:sp>
        <p:nvSpPr>
          <p:cNvPr id="4141" name="CustomShape 23"/>
          <p:cNvSpPr/>
          <p:nvPr/>
        </p:nvSpPr>
        <p:spPr>
          <a:xfrm>
            <a:off x="7340600" y="28622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 </a:t>
            </a:r>
            <a:endParaRPr lang="sk-SK"/>
          </a:p>
        </p:txBody>
      </p:sp>
      <p:sp>
        <p:nvSpPr>
          <p:cNvPr id="4142" name="CustomShape 24"/>
          <p:cNvSpPr/>
          <p:nvPr/>
        </p:nvSpPr>
        <p:spPr>
          <a:xfrm>
            <a:off x="7340600" y="55626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Delete Word</a:t>
            </a:r>
            <a:endParaRPr lang="sk-SK"/>
          </a:p>
        </p:txBody>
      </p:sp>
      <p:sp>
        <p:nvSpPr>
          <p:cNvPr id="4143" name="CustomShape 25"/>
          <p:cNvSpPr/>
          <p:nvPr/>
        </p:nvSpPr>
        <p:spPr>
          <a:xfrm>
            <a:off x="152400" y="5768975"/>
            <a:ext cx="1598613" cy="7000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4000" b="1">
                <a:solidFill>
                  <a:srgbClr val="000000"/>
                </a:solidFill>
                <a:latin typeface="Comic Sans MS" pitchFamily="66" charset="0"/>
              </a:rPr>
              <a:t>Clear</a:t>
            </a:r>
            <a:endParaRPr lang="sk-SK"/>
          </a:p>
        </p:txBody>
      </p:sp>
      <p:sp>
        <p:nvSpPr>
          <p:cNvPr id="4146" name="CustomShape 26"/>
          <p:cNvSpPr/>
          <p:nvPr/>
        </p:nvSpPr>
        <p:spPr>
          <a:xfrm>
            <a:off x="1524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pic>
        <p:nvPicPr>
          <p:cNvPr id="71704" name="Picture 72"/>
          <p:cNvPicPr>
            <a:picLocks noChangeAspect="1" noChangeArrowheads="1"/>
          </p:cNvPicPr>
          <p:nvPr/>
        </p:nvPicPr>
        <p:blipFill>
          <a:blip r:embed="rId3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48" name="CustomShape 27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49" name="CustomShape 28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0" name="CustomShape 29"/>
          <p:cNvSpPr/>
          <p:nvPr/>
        </p:nvSpPr>
        <p:spPr>
          <a:xfrm>
            <a:off x="5562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 </a:t>
            </a:r>
            <a:endParaRPr lang="sk-SK"/>
          </a:p>
        </p:txBody>
      </p:sp>
      <p:sp>
        <p:nvSpPr>
          <p:cNvPr id="4151" name="CustomShape 30"/>
          <p:cNvSpPr/>
          <p:nvPr/>
        </p:nvSpPr>
        <p:spPr>
          <a:xfrm>
            <a:off x="152400" y="2874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penis</a:t>
            </a:r>
            <a:endParaRPr lang="sk-SK"/>
          </a:p>
        </p:txBody>
      </p:sp>
      <p:sp>
        <p:nvSpPr>
          <p:cNvPr id="4152" name="CustomShape 31"/>
          <p:cNvSpPr/>
          <p:nvPr/>
        </p:nvSpPr>
        <p:spPr>
          <a:xfrm>
            <a:off x="5562600" y="1503363"/>
            <a:ext cx="1600200" cy="3032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>
                <a:solidFill>
                  <a:srgbClr val="000000"/>
                </a:solidFill>
                <a:latin typeface="Comic Sans MS" pitchFamily="66" charset="0"/>
              </a:rPr>
              <a:t>prsia</a:t>
            </a:r>
            <a:endParaRPr lang="sk-SK"/>
          </a:p>
        </p:txBody>
      </p:sp>
      <p:sp>
        <p:nvSpPr>
          <p:cNvPr id="4153" name="CustomShape 32"/>
          <p:cNvSpPr/>
          <p:nvPr/>
        </p:nvSpPr>
        <p:spPr>
          <a:xfrm>
            <a:off x="1989138" y="2862263"/>
            <a:ext cx="1598612" cy="4683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Ochlpenie pod pazuchou</a:t>
            </a:r>
            <a:endParaRPr lang="en-US" sz="1200">
              <a:solidFill>
                <a:srgbClr val="000000"/>
              </a:solidFill>
              <a:latin typeface="Comic Sans MS" pitchFamily="66" charset="0"/>
            </a:endParaRPr>
          </a:p>
        </p:txBody>
      </p:sp>
      <p:sp>
        <p:nvSpPr>
          <p:cNvPr id="4154" name="CustomShape 33"/>
          <p:cNvSpPr/>
          <p:nvPr/>
        </p:nvSpPr>
        <p:spPr>
          <a:xfrm>
            <a:off x="1981200" y="55626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neck</a:t>
            </a:r>
            <a:endParaRPr lang="sk-SK"/>
          </a:p>
        </p:txBody>
      </p:sp>
      <p:sp>
        <p:nvSpPr>
          <p:cNvPr id="4155" name="CustomShape 34"/>
          <p:cNvSpPr/>
          <p:nvPr/>
        </p:nvSpPr>
        <p:spPr>
          <a:xfrm>
            <a:off x="7340600" y="5541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Private parts</a:t>
            </a:r>
            <a:endParaRPr lang="sk-SK"/>
          </a:p>
        </p:txBody>
      </p:sp>
      <p:pic>
        <p:nvPicPr>
          <p:cNvPr id="71713" name="Picture 12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7400" y="1693863"/>
            <a:ext cx="971550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57" name="CustomShape 35"/>
          <p:cNvSpPr/>
          <p:nvPr/>
        </p:nvSpPr>
        <p:spPr>
          <a:xfrm>
            <a:off x="1981200" y="5545138"/>
            <a:ext cx="1598613" cy="1163637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8" name="CustomShape 36"/>
          <p:cNvSpPr/>
          <p:nvPr/>
        </p:nvSpPr>
        <p:spPr>
          <a:xfrm>
            <a:off x="1989138" y="1516063"/>
            <a:ext cx="1598612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>
                <a:solidFill>
                  <a:srgbClr val="000000"/>
                </a:solidFill>
                <a:latin typeface="Comic Sans MS" pitchFamily="66" charset="0"/>
              </a:rPr>
              <a:t>Pohlavné orgány</a:t>
            </a:r>
            <a:endParaRPr lang="sk-SK" sz="1400"/>
          </a:p>
        </p:txBody>
      </p:sp>
      <p:pic>
        <p:nvPicPr>
          <p:cNvPr id="71716" name="Picture 10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28900" y="1841500"/>
            <a:ext cx="781050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7" name="Picture 10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82813" y="1841500"/>
            <a:ext cx="738187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8" name="Picture 10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600" y="3186113"/>
            <a:ext cx="781050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9" name="Picture 11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96200" y="1770063"/>
            <a:ext cx="895350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0" name="Picture 11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438400" y="3330575"/>
            <a:ext cx="631825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1" name="Picture 11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143375" y="1752600"/>
            <a:ext cx="885825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65" name="CustomShape 37"/>
          <p:cNvSpPr/>
          <p:nvPr/>
        </p:nvSpPr>
        <p:spPr>
          <a:xfrm>
            <a:off x="7340600" y="5541963"/>
            <a:ext cx="1600200" cy="1163637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71723" name="Picture 5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236663" y="5867400"/>
            <a:ext cx="51435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4" name="Picture 5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95975" y="5751513"/>
            <a:ext cx="860425" cy="86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5" name="Picture 54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126163" y="5981700"/>
            <a:ext cx="630237" cy="63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69" name="CustomShape 38"/>
          <p:cNvSpPr/>
          <p:nvPr/>
        </p:nvSpPr>
        <p:spPr>
          <a:xfrm>
            <a:off x="5562600" y="5545138"/>
            <a:ext cx="1600200" cy="3032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sebauspokojovanie</a:t>
            </a:r>
            <a:endParaRPr lang="sk-SK" sz="1200"/>
          </a:p>
        </p:txBody>
      </p:sp>
      <p:sp>
        <p:nvSpPr>
          <p:cNvPr id="4170" name="CustomShape 39"/>
          <p:cNvSpPr/>
          <p:nvPr/>
        </p:nvSpPr>
        <p:spPr>
          <a:xfrm>
            <a:off x="152400" y="5545138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excitovaný</a:t>
            </a:r>
            <a:endParaRPr lang="sk-SK"/>
          </a:p>
        </p:txBody>
      </p:sp>
      <p:pic>
        <p:nvPicPr>
          <p:cNvPr id="71728" name="Picture 5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0" y="5900738"/>
            <a:ext cx="782638" cy="782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9" name="Picture 6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1013" y="5900738"/>
            <a:ext cx="738187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0" name="Picture 6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96850" y="5768975"/>
            <a:ext cx="519113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1" name="Picture 6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32338" y="6132513"/>
            <a:ext cx="469900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2" name="Picture 6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14800" y="5972175"/>
            <a:ext cx="666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76" name="CustomShape 40"/>
          <p:cNvSpPr/>
          <p:nvPr/>
        </p:nvSpPr>
        <p:spPr>
          <a:xfrm>
            <a:off x="3771900" y="5545138"/>
            <a:ext cx="1600200" cy="3032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Vzájomné uspokojovanie sa</a:t>
            </a:r>
            <a:endParaRPr lang="sk-SK" sz="1200"/>
          </a:p>
        </p:txBody>
      </p:sp>
      <p:pic>
        <p:nvPicPr>
          <p:cNvPr id="71734" name="Picture 71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422525" y="5927725"/>
            <a:ext cx="777875" cy="77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78" name="CustomShape 41"/>
          <p:cNvSpPr/>
          <p:nvPr/>
        </p:nvSpPr>
        <p:spPr>
          <a:xfrm>
            <a:off x="1989138" y="5588000"/>
            <a:ext cx="1598612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láska</a:t>
            </a:r>
            <a:endParaRPr lang="sk-SK"/>
          </a:p>
        </p:txBody>
      </p:sp>
      <p:pic>
        <p:nvPicPr>
          <p:cNvPr id="71736" name="Picture 80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2215200">
            <a:off x="7897813" y="5770563"/>
            <a:ext cx="781050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80" name="CustomShape 42"/>
          <p:cNvSpPr/>
          <p:nvPr/>
        </p:nvSpPr>
        <p:spPr>
          <a:xfrm>
            <a:off x="7315200" y="55626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bozk</a:t>
            </a:r>
            <a:endParaRPr lang="sk-SK"/>
          </a:p>
        </p:txBody>
      </p:sp>
      <p:pic>
        <p:nvPicPr>
          <p:cNvPr id="71738" name="Picture 93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-2232600">
            <a:off x="7624763" y="5768975"/>
            <a:ext cx="781050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82" name="CustomShape 43"/>
          <p:cNvSpPr/>
          <p:nvPr/>
        </p:nvSpPr>
        <p:spPr>
          <a:xfrm>
            <a:off x="1979613" y="274638"/>
            <a:ext cx="3240087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740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4368800" cy="1244600"/>
          </a:xfrm>
        </p:spPr>
        <p:txBody>
          <a:bodyPr/>
          <a:lstStyle/>
          <a:p>
            <a:pPr eaLnBrk="1" hangingPunct="1"/>
            <a:r>
              <a:rPr lang="sk-SK" smtClean="0"/>
              <a:t>Pohlavné orgány</a:t>
            </a:r>
            <a:endParaRPr lang="en-US" smtClean="0"/>
          </a:p>
        </p:txBody>
      </p:sp>
      <p:sp>
        <p:nvSpPr>
          <p:cNvPr id="67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70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71746" name="Picture 70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" name="CustomShape 22"/>
          <p:cNvSpPr/>
          <p:nvPr/>
        </p:nvSpPr>
        <p:spPr>
          <a:xfrm>
            <a:off x="274638" y="223838"/>
            <a:ext cx="1349375" cy="292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pic>
        <p:nvPicPr>
          <p:cNvPr id="72" name="Picture 69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19200" y="515938"/>
            <a:ext cx="717111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3" name="CustomShape 1"/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4" name="CustomShape 2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5" name="CustomShape 3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6" name="CustomShape 4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7" name="CustomShape 5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8" name="CustomShape 6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9" name="CustomShape 7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0" name="CustomShape 8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1" name="CustomShape 9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2" name="CustomShape 10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3" name="CustomShape 11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4" name="CustomShape 12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5" name="CustomShape 13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6" name="CustomShape 14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7" name="CustomShape 15"/>
          <p:cNvSpPr/>
          <p:nvPr/>
        </p:nvSpPr>
        <p:spPr>
          <a:xfrm>
            <a:off x="7340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8" name="CustomShape 16">
            <a:hlinkClick r:id="rId2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03" name="CustomShape 21"/>
          <p:cNvSpPr/>
          <p:nvPr/>
        </p:nvSpPr>
        <p:spPr>
          <a:xfrm>
            <a:off x="37719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nohavice</a:t>
            </a:r>
            <a:endParaRPr lang="sk-SK"/>
          </a:p>
        </p:txBody>
      </p:sp>
      <p:sp>
        <p:nvSpPr>
          <p:cNvPr id="4204" name="CustomShape 22"/>
          <p:cNvSpPr/>
          <p:nvPr/>
        </p:nvSpPr>
        <p:spPr>
          <a:xfrm>
            <a:off x="73406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sveter</a:t>
            </a:r>
            <a:endParaRPr lang="sk-SK"/>
          </a:p>
        </p:txBody>
      </p:sp>
      <p:sp>
        <p:nvSpPr>
          <p:cNvPr id="4205" name="CustomShape 23"/>
          <p:cNvSpPr/>
          <p:nvPr/>
        </p:nvSpPr>
        <p:spPr>
          <a:xfrm>
            <a:off x="1524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Bubble bath</a:t>
            </a:r>
            <a:endParaRPr lang="sk-SK"/>
          </a:p>
        </p:txBody>
      </p:sp>
      <p:sp>
        <p:nvSpPr>
          <p:cNvPr id="4206" name="CustomShape 24"/>
          <p:cNvSpPr/>
          <p:nvPr/>
        </p:nvSpPr>
        <p:spPr>
          <a:xfrm>
            <a:off x="19812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sukňa</a:t>
            </a:r>
            <a:endParaRPr lang="sk-SK"/>
          </a:p>
        </p:txBody>
      </p:sp>
      <p:sp>
        <p:nvSpPr>
          <p:cNvPr id="4207" name="CustomShape 25"/>
          <p:cNvSpPr/>
          <p:nvPr/>
        </p:nvSpPr>
        <p:spPr>
          <a:xfrm>
            <a:off x="3771900" y="28543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šaty</a:t>
            </a:r>
            <a:endParaRPr lang="sk-SK"/>
          </a:p>
        </p:txBody>
      </p:sp>
      <p:sp>
        <p:nvSpPr>
          <p:cNvPr id="4208" name="CustomShape 26"/>
          <p:cNvSpPr/>
          <p:nvPr/>
        </p:nvSpPr>
        <p:spPr>
          <a:xfrm>
            <a:off x="1524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čiapka</a:t>
            </a:r>
            <a:endParaRPr lang="sk-SK"/>
          </a:p>
        </p:txBody>
      </p:sp>
      <p:sp>
        <p:nvSpPr>
          <p:cNvPr id="4209" name="CustomShape 27"/>
          <p:cNvSpPr/>
          <p:nvPr/>
        </p:nvSpPr>
        <p:spPr>
          <a:xfrm>
            <a:off x="5562600" y="2874963"/>
            <a:ext cx="1600200" cy="2730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plavecké potreby</a:t>
            </a:r>
            <a:endParaRPr lang="sk-SK"/>
          </a:p>
        </p:txBody>
      </p:sp>
      <p:sp>
        <p:nvSpPr>
          <p:cNvPr id="4210" name="CustomShape 28"/>
          <p:cNvSpPr/>
          <p:nvPr/>
        </p:nvSpPr>
        <p:spPr>
          <a:xfrm>
            <a:off x="19812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kabát</a:t>
            </a:r>
            <a:endParaRPr lang="sk-SK"/>
          </a:p>
        </p:txBody>
      </p:sp>
      <p:sp>
        <p:nvSpPr>
          <p:cNvPr id="4211" name="CustomShape 29"/>
          <p:cNvSpPr/>
          <p:nvPr/>
        </p:nvSpPr>
        <p:spPr>
          <a:xfrm>
            <a:off x="37719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topánky</a:t>
            </a:r>
            <a:endParaRPr lang="sk-SK"/>
          </a:p>
        </p:txBody>
      </p:sp>
      <p:sp>
        <p:nvSpPr>
          <p:cNvPr id="4212" name="CustomShape 30"/>
          <p:cNvSpPr/>
          <p:nvPr/>
        </p:nvSpPr>
        <p:spPr>
          <a:xfrm>
            <a:off x="7340600" y="55626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Delete Word</a:t>
            </a:r>
            <a:endParaRPr lang="sk-SK"/>
          </a:p>
        </p:txBody>
      </p:sp>
      <p:sp>
        <p:nvSpPr>
          <p:cNvPr id="4213" name="CustomShape 31"/>
          <p:cNvSpPr/>
          <p:nvPr/>
        </p:nvSpPr>
        <p:spPr>
          <a:xfrm>
            <a:off x="152400" y="5768975"/>
            <a:ext cx="1598613" cy="7000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4000" b="1">
                <a:solidFill>
                  <a:srgbClr val="000000"/>
                </a:solidFill>
                <a:latin typeface="Comic Sans MS" pitchFamily="66" charset="0"/>
              </a:rPr>
              <a:t>Clear</a:t>
            </a:r>
            <a:endParaRPr lang="sk-SK"/>
          </a:p>
        </p:txBody>
      </p:sp>
      <p:sp>
        <p:nvSpPr>
          <p:cNvPr id="4216" name="CustomShape 32"/>
          <p:cNvSpPr/>
          <p:nvPr/>
        </p:nvSpPr>
        <p:spPr>
          <a:xfrm>
            <a:off x="1524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pic>
        <p:nvPicPr>
          <p:cNvPr id="72734" name="Picture 72"/>
          <p:cNvPicPr>
            <a:picLocks noChangeAspect="1" noChangeArrowheads="1"/>
          </p:cNvPicPr>
          <p:nvPr/>
        </p:nvPicPr>
        <p:blipFill>
          <a:blip r:embed="rId3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18" name="CustomShape 33"/>
          <p:cNvSpPr/>
          <p:nvPr/>
        </p:nvSpPr>
        <p:spPr>
          <a:xfrm>
            <a:off x="7340600" y="5521325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19" name="CustomShape 34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20" name="CustomShape 35"/>
          <p:cNvSpPr/>
          <p:nvPr/>
        </p:nvSpPr>
        <p:spPr>
          <a:xfrm>
            <a:off x="152400" y="5521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župan</a:t>
            </a:r>
            <a:endParaRPr lang="sk-SK"/>
          </a:p>
        </p:txBody>
      </p:sp>
      <p:sp>
        <p:nvSpPr>
          <p:cNvPr id="4221" name="CustomShape 36"/>
          <p:cNvSpPr/>
          <p:nvPr/>
        </p:nvSpPr>
        <p:spPr>
          <a:xfrm>
            <a:off x="1981200" y="55626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pyžama</a:t>
            </a:r>
            <a:endParaRPr lang="sk-SK"/>
          </a:p>
        </p:txBody>
      </p:sp>
      <p:sp>
        <p:nvSpPr>
          <p:cNvPr id="4222" name="CustomShape 37"/>
          <p:cNvSpPr/>
          <p:nvPr/>
        </p:nvSpPr>
        <p:spPr>
          <a:xfrm>
            <a:off x="1981200" y="15240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rifle</a:t>
            </a:r>
            <a:endParaRPr lang="sk-SK"/>
          </a:p>
        </p:txBody>
      </p:sp>
      <p:sp>
        <p:nvSpPr>
          <p:cNvPr id="4223" name="CustomShape 38"/>
          <p:cNvSpPr/>
          <p:nvPr/>
        </p:nvSpPr>
        <p:spPr>
          <a:xfrm>
            <a:off x="3771900" y="5541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papuče</a:t>
            </a:r>
            <a:endParaRPr lang="sk-SK"/>
          </a:p>
        </p:txBody>
      </p:sp>
      <p:sp>
        <p:nvSpPr>
          <p:cNvPr id="4224" name="CustomShape 39"/>
          <p:cNvSpPr/>
          <p:nvPr/>
        </p:nvSpPr>
        <p:spPr>
          <a:xfrm>
            <a:off x="7315200" y="289877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podprsenka</a:t>
            </a:r>
            <a:endParaRPr lang="sk-SK"/>
          </a:p>
        </p:txBody>
      </p:sp>
      <p:sp>
        <p:nvSpPr>
          <p:cNvPr id="4225" name="CustomShape 40"/>
          <p:cNvSpPr/>
          <p:nvPr/>
        </p:nvSpPr>
        <p:spPr>
          <a:xfrm>
            <a:off x="55626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ponožky</a:t>
            </a:r>
            <a:endParaRPr lang="sk-SK"/>
          </a:p>
        </p:txBody>
      </p:sp>
      <p:sp>
        <p:nvSpPr>
          <p:cNvPr id="4226" name="CustomShape 41"/>
          <p:cNvSpPr/>
          <p:nvPr/>
        </p:nvSpPr>
        <p:spPr>
          <a:xfrm>
            <a:off x="5562600" y="5541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boxerky</a:t>
            </a:r>
            <a:endParaRPr lang="sk-SK"/>
          </a:p>
        </p:txBody>
      </p:sp>
      <p:sp>
        <p:nvSpPr>
          <p:cNvPr id="4227" name="CustomShape 42"/>
          <p:cNvSpPr/>
          <p:nvPr/>
        </p:nvSpPr>
        <p:spPr>
          <a:xfrm>
            <a:off x="73406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rukavice</a:t>
            </a:r>
            <a:endParaRPr lang="sk-SK"/>
          </a:p>
        </p:txBody>
      </p:sp>
      <p:sp>
        <p:nvSpPr>
          <p:cNvPr id="4228" name="CustomShape 43"/>
          <p:cNvSpPr/>
          <p:nvPr/>
        </p:nvSpPr>
        <p:spPr>
          <a:xfrm>
            <a:off x="7340600" y="55213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nohavičky</a:t>
            </a:r>
            <a:endParaRPr lang="sk-SK"/>
          </a:p>
        </p:txBody>
      </p:sp>
      <p:sp>
        <p:nvSpPr>
          <p:cNvPr id="4229" name="CustomShape 44">
            <a:hlinkClick r:id="rId4" action="ppaction://hlinksldjump"/>
          </p:cNvPr>
          <p:cNvSpPr/>
          <p:nvPr/>
        </p:nvSpPr>
        <p:spPr>
          <a:xfrm>
            <a:off x="152400" y="28749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30" name="CustomShape 45"/>
          <p:cNvSpPr/>
          <p:nvPr/>
        </p:nvSpPr>
        <p:spPr>
          <a:xfrm>
            <a:off x="152400" y="289877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farby</a:t>
            </a:r>
            <a:endParaRPr lang="sk-SK"/>
          </a:p>
        </p:txBody>
      </p:sp>
      <p:pic>
        <p:nvPicPr>
          <p:cNvPr id="72748" name="Picture 9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3194050"/>
            <a:ext cx="919163" cy="91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49" name="Picture 9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0225" y="5861050"/>
            <a:ext cx="769938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50" name="Picture 9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22525" y="1787525"/>
            <a:ext cx="823913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51" name="Picture 9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707313" y="1770063"/>
            <a:ext cx="839787" cy="83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52" name="Picture 9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524750" y="5695950"/>
            <a:ext cx="1162050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53" name="Picture 9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074863" y="5921375"/>
            <a:ext cx="695325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54" name="Picture 9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254750" y="3194050"/>
            <a:ext cx="711200" cy="70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55" name="Picture 100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661025" y="3152775"/>
            <a:ext cx="815975" cy="81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39" name="CustomShape 46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40" name="CustomShape 47"/>
          <p:cNvSpPr/>
          <p:nvPr/>
        </p:nvSpPr>
        <p:spPr>
          <a:xfrm>
            <a:off x="5562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tričko</a:t>
            </a:r>
            <a:endParaRPr lang="sk-SK"/>
          </a:p>
        </p:txBody>
      </p:sp>
      <p:pic>
        <p:nvPicPr>
          <p:cNvPr id="72758" name="Picture 101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899150" y="1787525"/>
            <a:ext cx="879475" cy="877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59" name="Picture 102"/>
          <p:cNvPicPr>
            <a:picLocks noChangeAspect="1" noChangeArrowheads="1"/>
          </p:cNvPicPr>
          <p:nvPr/>
        </p:nvPicPr>
        <p:blipFill>
          <a:blip r:embed="rId14" cstate="print"/>
          <a:srcRect l="12851" t="28554" r="41171"/>
          <a:stretch>
            <a:fillRect/>
          </a:stretch>
        </p:blipFill>
        <p:spPr bwMode="auto">
          <a:xfrm>
            <a:off x="2835275" y="5921375"/>
            <a:ext cx="501650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60" name="Picture 105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148138" y="5768975"/>
            <a:ext cx="847725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61" name="Picture 106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572000" y="4529138"/>
            <a:ext cx="611188" cy="61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62" name="Picture 109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3862388" y="4529138"/>
            <a:ext cx="709612" cy="7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63" name="Picture 115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363788" y="4437063"/>
            <a:ext cx="882650" cy="88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64" name="Picture 137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530225" y="4443413"/>
            <a:ext cx="795338" cy="79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65" name="Picture 138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899150" y="5778500"/>
            <a:ext cx="838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66" name="Picture 139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2359025" y="3152775"/>
            <a:ext cx="8223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67" name="Picture 140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4137025" y="3151188"/>
            <a:ext cx="858838" cy="85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68" name="Picture 141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7707313" y="3194050"/>
            <a:ext cx="839787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69" name="Picture 142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7810500" y="4502150"/>
            <a:ext cx="736600" cy="73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70" name="Picture 143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5811838" y="4467225"/>
            <a:ext cx="885825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71" name="Picture 144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4137025" y="1770063"/>
            <a:ext cx="852488" cy="85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55" name="CustomShape 48"/>
          <p:cNvSpPr/>
          <p:nvPr/>
        </p:nvSpPr>
        <p:spPr>
          <a:xfrm>
            <a:off x="1979613" y="274638"/>
            <a:ext cx="3240087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773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240087" cy="1244600"/>
          </a:xfrm>
        </p:spPr>
        <p:txBody>
          <a:bodyPr/>
          <a:lstStyle/>
          <a:p>
            <a:pPr eaLnBrk="1" hangingPunct="1"/>
            <a:r>
              <a:rPr lang="sk-SK" smtClean="0"/>
              <a:t>oblečenie</a:t>
            </a:r>
            <a:endParaRPr lang="en-US" smtClean="0"/>
          </a:p>
        </p:txBody>
      </p:sp>
      <p:sp>
        <p:nvSpPr>
          <p:cNvPr id="76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79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72779" name="Picture 70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CustomShape 22"/>
          <p:cNvSpPr/>
          <p:nvPr/>
        </p:nvSpPr>
        <p:spPr>
          <a:xfrm>
            <a:off x="274638" y="223838"/>
            <a:ext cx="1349375" cy="292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pic>
        <p:nvPicPr>
          <p:cNvPr id="81" name="Picture 69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619200" y="515938"/>
            <a:ext cx="717111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1981200" y="1514475"/>
            <a:ext cx="1598613" cy="1162050"/>
          </a:xfrm>
          <a:prstGeom prst="rect">
            <a:avLst/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9" name="CustomShape 2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" name="CustomShape 3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" name="CustomShape 4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" name="CustomShape 5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" name="CustomShape 7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" name="CustomShape 8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" name="CustomShape 9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" name="CustomShape 10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" name="CustomShape 11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" name="CustomShape 12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" name="CustomShape 13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" name="CustomShape 14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2" name="CustomShape 15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3" name="CustomShape 16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" name="CustomShape 17"/>
          <p:cNvSpPr/>
          <p:nvPr/>
        </p:nvSpPr>
        <p:spPr>
          <a:xfrm>
            <a:off x="7340600" y="1503363"/>
            <a:ext cx="1600200" cy="1163637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" name="CustomShape 18">
            <a:hlinkClick r:id="rId2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" name="CustomShape 22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pic>
        <p:nvPicPr>
          <p:cNvPr id="9236" name="Picture 91"/>
          <p:cNvPicPr>
            <a:picLocks noChangeAspect="1" noChangeArrowheads="1"/>
          </p:cNvPicPr>
          <p:nvPr/>
        </p:nvPicPr>
        <p:blipFill>
          <a:blip r:embed="rId3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8" name="CustomShape 28"/>
          <p:cNvSpPr/>
          <p:nvPr/>
        </p:nvSpPr>
        <p:spPr>
          <a:xfrm>
            <a:off x="1981200" y="151447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Moje príbehy</a:t>
            </a:r>
            <a:endParaRPr lang="sk-SK"/>
          </a:p>
        </p:txBody>
      </p:sp>
      <p:sp>
        <p:nvSpPr>
          <p:cNvPr id="9238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240087" cy="1244600"/>
          </a:xfrm>
        </p:spPr>
        <p:txBody>
          <a:bodyPr/>
          <a:lstStyle/>
          <a:p>
            <a:pPr eaLnBrk="1" hangingPunct="1"/>
            <a:r>
              <a:rPr lang="sk-SK" smtClean="0"/>
              <a:t>Moje príbehy</a:t>
            </a:r>
            <a:endParaRPr lang="en-US" smtClean="0"/>
          </a:p>
        </p:txBody>
      </p:sp>
      <p:sp>
        <p:nvSpPr>
          <p:cNvPr id="43" name="CustomShape 26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itchFamily="34" charset="0"/>
              </a:rPr>
              <a:t>C</a:t>
            </a:r>
            <a:endParaRPr lang="sk-SK"/>
          </a:p>
        </p:txBody>
      </p:sp>
      <p:sp>
        <p:nvSpPr>
          <p:cNvPr id="44" name="CustomShape 6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/>
          </a:p>
        </p:txBody>
      </p:sp>
      <p:sp>
        <p:nvSpPr>
          <p:cNvPr id="34" name="CustomShape 27"/>
          <p:cNvSpPr/>
          <p:nvPr/>
        </p:nvSpPr>
        <p:spPr>
          <a:xfrm>
            <a:off x="7340600" y="5541963"/>
            <a:ext cx="1598613" cy="1163637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itchFamily="34" charset="0"/>
              </a:rPr>
              <a:t>C</a:t>
            </a:r>
            <a:endParaRPr lang="sk-SK"/>
          </a:p>
        </p:txBody>
      </p:sp>
      <p:pic>
        <p:nvPicPr>
          <p:cNvPr id="9242" name="Picture 2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12963" y="1681163"/>
            <a:ext cx="1335087" cy="85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37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9248" name="Picture 7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6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" y="515938"/>
            <a:ext cx="990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CustomShape 19"/>
          <p:cNvSpPr/>
          <p:nvPr/>
        </p:nvSpPr>
        <p:spPr>
          <a:xfrm>
            <a:off x="152400" y="123031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 smtClean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6" name="CustomShape 1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7" name="CustomShape 2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8" name="CustomShape 3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9" name="CustomShape 4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0" name="CustomShape 5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1" name="CustomShape 6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2" name="CustomShape 7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3" name="CustomShape 8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4" name="CustomShape 9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5" name="CustomShape 10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6" name="CustomShape 11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7" name="CustomShape 12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8" name="CustomShape 13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9" name="CustomShape 14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0" name="CustomShape 15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1" name="CustomShape 16"/>
          <p:cNvSpPr/>
          <p:nvPr/>
        </p:nvSpPr>
        <p:spPr>
          <a:xfrm>
            <a:off x="7340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2" name="CustomShape 17">
            <a:hlinkClick r:id="rId2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6" name="CustomShape 21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sp>
        <p:nvSpPr>
          <p:cNvPr id="4278" name="CustomShape 23"/>
          <p:cNvSpPr/>
          <p:nvPr/>
        </p:nvSpPr>
        <p:spPr>
          <a:xfrm>
            <a:off x="37719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myš</a:t>
            </a:r>
            <a:endParaRPr lang="sk-SK"/>
          </a:p>
        </p:txBody>
      </p:sp>
      <p:sp>
        <p:nvSpPr>
          <p:cNvPr id="4279" name="CustomShape 24"/>
          <p:cNvSpPr/>
          <p:nvPr/>
        </p:nvSpPr>
        <p:spPr>
          <a:xfrm>
            <a:off x="5562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klávesnica</a:t>
            </a:r>
            <a:endParaRPr lang="sk-SK"/>
          </a:p>
        </p:txBody>
      </p:sp>
      <p:sp>
        <p:nvSpPr>
          <p:cNvPr id="4280" name="CustomShape 25"/>
          <p:cNvSpPr/>
          <p:nvPr/>
        </p:nvSpPr>
        <p:spPr>
          <a:xfrm>
            <a:off x="73406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USB </a:t>
            </a:r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kľúč</a:t>
            </a:r>
            <a:endParaRPr lang="sk-SK"/>
          </a:p>
        </p:txBody>
      </p:sp>
      <p:sp>
        <p:nvSpPr>
          <p:cNvPr id="4281" name="CustomShape 26"/>
          <p:cNvSpPr/>
          <p:nvPr/>
        </p:nvSpPr>
        <p:spPr>
          <a:xfrm>
            <a:off x="1524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tlačiareň</a:t>
            </a:r>
            <a:endParaRPr lang="sk-SK"/>
          </a:p>
        </p:txBody>
      </p:sp>
      <p:sp>
        <p:nvSpPr>
          <p:cNvPr id="4282" name="CustomShape 27"/>
          <p:cNvSpPr/>
          <p:nvPr/>
        </p:nvSpPr>
        <p:spPr>
          <a:xfrm>
            <a:off x="19812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e</a:t>
            </a:r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-</a:t>
            </a:r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mail</a:t>
            </a:r>
            <a:endParaRPr lang="sk-SK"/>
          </a:p>
        </p:txBody>
      </p:sp>
      <p:sp>
        <p:nvSpPr>
          <p:cNvPr id="4283" name="CustomShape 28"/>
          <p:cNvSpPr/>
          <p:nvPr/>
        </p:nvSpPr>
        <p:spPr>
          <a:xfrm>
            <a:off x="3771900" y="28543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iphone</a:t>
            </a:r>
            <a:endParaRPr lang="sk-SK"/>
          </a:p>
        </p:txBody>
      </p:sp>
      <p:sp>
        <p:nvSpPr>
          <p:cNvPr id="4284" name="CustomShape 29"/>
          <p:cNvSpPr/>
          <p:nvPr/>
        </p:nvSpPr>
        <p:spPr>
          <a:xfrm>
            <a:off x="1524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ipad</a:t>
            </a:r>
            <a:endParaRPr lang="sk-SK"/>
          </a:p>
        </p:txBody>
      </p:sp>
      <p:sp>
        <p:nvSpPr>
          <p:cNvPr id="4285" name="CustomShape 30"/>
          <p:cNvSpPr/>
          <p:nvPr/>
        </p:nvSpPr>
        <p:spPr>
          <a:xfrm>
            <a:off x="5562600" y="28194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monitor</a:t>
            </a:r>
            <a:endParaRPr lang="sk-SK"/>
          </a:p>
        </p:txBody>
      </p:sp>
      <p:sp>
        <p:nvSpPr>
          <p:cNvPr id="4286" name="CustomShape 31"/>
          <p:cNvSpPr/>
          <p:nvPr/>
        </p:nvSpPr>
        <p:spPr>
          <a:xfrm>
            <a:off x="73406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webstránka</a:t>
            </a:r>
            <a:endParaRPr lang="sk-SK"/>
          </a:p>
        </p:txBody>
      </p:sp>
      <p:sp>
        <p:nvSpPr>
          <p:cNvPr id="4287" name="CustomShape 32"/>
          <p:cNvSpPr/>
          <p:nvPr/>
        </p:nvSpPr>
        <p:spPr>
          <a:xfrm>
            <a:off x="19812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reproduktory</a:t>
            </a:r>
            <a:endParaRPr lang="sk-SK"/>
          </a:p>
        </p:txBody>
      </p:sp>
      <p:sp>
        <p:nvSpPr>
          <p:cNvPr id="4288" name="CustomShape 33"/>
          <p:cNvSpPr/>
          <p:nvPr/>
        </p:nvSpPr>
        <p:spPr>
          <a:xfrm>
            <a:off x="3771900" y="4170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joystick</a:t>
            </a:r>
            <a:endParaRPr lang="sk-SK"/>
          </a:p>
        </p:txBody>
      </p:sp>
      <p:sp>
        <p:nvSpPr>
          <p:cNvPr id="4289" name="CustomShape 34"/>
          <p:cNvSpPr/>
          <p:nvPr/>
        </p:nvSpPr>
        <p:spPr>
          <a:xfrm>
            <a:off x="5562600" y="4170363"/>
            <a:ext cx="1600200" cy="4873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>
                <a:solidFill>
                  <a:srgbClr val="000000"/>
                </a:solidFill>
                <a:latin typeface="Comic Sans MS" pitchFamily="66" charset="0"/>
              </a:rPr>
              <a:t>dotyková obrazovka</a:t>
            </a:r>
            <a:endParaRPr lang="sk-SK" sz="1400"/>
          </a:p>
        </p:txBody>
      </p:sp>
      <p:sp>
        <p:nvSpPr>
          <p:cNvPr id="4290" name="CustomShape 35"/>
          <p:cNvSpPr/>
          <p:nvPr/>
        </p:nvSpPr>
        <p:spPr>
          <a:xfrm>
            <a:off x="7340600" y="55626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Delete Word</a:t>
            </a:r>
            <a:endParaRPr lang="sk-SK"/>
          </a:p>
        </p:txBody>
      </p:sp>
      <p:sp>
        <p:nvSpPr>
          <p:cNvPr id="4295" name="CustomShape 38"/>
          <p:cNvSpPr/>
          <p:nvPr/>
        </p:nvSpPr>
        <p:spPr>
          <a:xfrm>
            <a:off x="73406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73762" name="Picture 91"/>
          <p:cNvPicPr>
            <a:picLocks noChangeAspect="1" noChangeArrowheads="1"/>
          </p:cNvPicPr>
          <p:nvPr/>
        </p:nvPicPr>
        <p:blipFill>
          <a:blip r:embed="rId3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63" name="Picture 7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28863" y="4330700"/>
            <a:ext cx="1022350" cy="102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64" name="Picture 9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38613" y="1771650"/>
            <a:ext cx="866775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65" name="Picture 9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43600" y="3194050"/>
            <a:ext cx="773113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66" name="Picture 9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715000" y="1552575"/>
            <a:ext cx="1293813" cy="1293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" name="CustomShape 39"/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02" name="CustomShape 40"/>
          <p:cNvSpPr/>
          <p:nvPr/>
        </p:nvSpPr>
        <p:spPr>
          <a:xfrm>
            <a:off x="19812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počítač</a:t>
            </a:r>
            <a:endParaRPr lang="sk-SK"/>
          </a:p>
        </p:txBody>
      </p:sp>
      <p:pic>
        <p:nvPicPr>
          <p:cNvPr id="73769" name="Picture 9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362200" y="1771650"/>
            <a:ext cx="838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70" name="Picture 9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79400" y="4192588"/>
            <a:ext cx="1471613" cy="147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71" name="Picture 9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3400" y="3200400"/>
            <a:ext cx="725488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72" name="Picture 9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133600" y="2971800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73" name="Picture 99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683500" y="3124200"/>
            <a:ext cx="850900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74" name="Picture 100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 rot="3997800">
            <a:off x="7704931" y="1870870"/>
            <a:ext cx="841375" cy="842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75" name="Picture 101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045200" y="4683125"/>
            <a:ext cx="671513" cy="67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76" name="Picture 102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041775" y="4343400"/>
            <a:ext cx="1063625" cy="106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77" name="Picture 103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160838" y="3189288"/>
            <a:ext cx="820737" cy="820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12" name="CustomShape 41"/>
          <p:cNvSpPr/>
          <p:nvPr/>
        </p:nvSpPr>
        <p:spPr>
          <a:xfrm>
            <a:off x="7340600" y="55626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nabíjačka</a:t>
            </a:r>
            <a:endParaRPr lang="sk-SK"/>
          </a:p>
        </p:txBody>
      </p:sp>
      <p:pic>
        <p:nvPicPr>
          <p:cNvPr id="73779" name="Picture 64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723188" y="5859463"/>
            <a:ext cx="82391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80" name="Picture 66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689850" y="4510088"/>
            <a:ext cx="857250" cy="85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15" name="CustomShape 42"/>
          <p:cNvSpPr/>
          <p:nvPr/>
        </p:nvSpPr>
        <p:spPr>
          <a:xfrm>
            <a:off x="73406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predlžovačka</a:t>
            </a:r>
            <a:endParaRPr lang="sk-SK"/>
          </a:p>
        </p:txBody>
      </p:sp>
      <p:sp>
        <p:nvSpPr>
          <p:cNvPr id="4316" name="CustomShape 43"/>
          <p:cNvSpPr/>
          <p:nvPr/>
        </p:nvSpPr>
        <p:spPr>
          <a:xfrm>
            <a:off x="1979613" y="274638"/>
            <a:ext cx="3240087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783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240087" cy="1244600"/>
          </a:xfrm>
        </p:spPr>
        <p:txBody>
          <a:bodyPr/>
          <a:lstStyle/>
          <a:p>
            <a:pPr eaLnBrk="1" hangingPunct="1"/>
            <a:r>
              <a:rPr lang="sk-SK" smtClean="0"/>
              <a:t>počítač</a:t>
            </a:r>
            <a:endParaRPr lang="en-US" smtClean="0"/>
          </a:p>
        </p:txBody>
      </p:sp>
      <p:sp>
        <p:nvSpPr>
          <p:cNvPr id="64" name="CustomShape 37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67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73790" name="Picture 70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CustomShape 22"/>
          <p:cNvSpPr/>
          <p:nvPr/>
        </p:nvSpPr>
        <p:spPr>
          <a:xfrm>
            <a:off x="274638" y="223838"/>
            <a:ext cx="1349375" cy="292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pic>
        <p:nvPicPr>
          <p:cNvPr id="69" name="Picture 69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619200" y="515938"/>
            <a:ext cx="717111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CustomShape 1">
            <a:hlinkClick r:id="rId2" action="ppaction://hlinksldjump"/>
          </p:cNvPr>
          <p:cNvSpPr/>
          <p:nvPr/>
        </p:nvSpPr>
        <p:spPr>
          <a:xfrm>
            <a:off x="7340600" y="5541963"/>
            <a:ext cx="1600200" cy="1163637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8" name="CustomShape 2"/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9" name="CustomShape 3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0" name="CustomShape 4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1" name="CustomShape 5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2" name="CustomShape 6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3" name="CustomShape 7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4" name="CustomShape 8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5" name="CustomShape 9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6" name="CustomShape 10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7" name="CustomShape 11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8" name="CustomShape 12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9" name="CustomShape 13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0" name="CustomShape 14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1" name="CustomShape 15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2" name="CustomShape 16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3" name="CustomShape 17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4" name="CustomShape 18"/>
          <p:cNvSpPr/>
          <p:nvPr/>
        </p:nvSpPr>
        <p:spPr>
          <a:xfrm>
            <a:off x="7340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5" name="CustomShape 19">
            <a:hlinkClick r:id="rId3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9" name="CustomShape 23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sp>
        <p:nvSpPr>
          <p:cNvPr id="4341" name="CustomShape 25"/>
          <p:cNvSpPr/>
          <p:nvPr/>
        </p:nvSpPr>
        <p:spPr>
          <a:xfrm>
            <a:off x="19812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náradie</a:t>
            </a:r>
            <a:endParaRPr lang="sk-SK"/>
          </a:p>
        </p:txBody>
      </p:sp>
      <p:sp>
        <p:nvSpPr>
          <p:cNvPr id="4342" name="CustomShape 26"/>
          <p:cNvSpPr/>
          <p:nvPr/>
        </p:nvSpPr>
        <p:spPr>
          <a:xfrm>
            <a:off x="37719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zverák</a:t>
            </a:r>
            <a:endParaRPr lang="sk-SK"/>
          </a:p>
        </p:txBody>
      </p:sp>
      <p:sp>
        <p:nvSpPr>
          <p:cNvPr id="4343" name="CustomShape 27"/>
          <p:cNvSpPr/>
          <p:nvPr/>
        </p:nvSpPr>
        <p:spPr>
          <a:xfrm>
            <a:off x="5562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vŕtačka</a:t>
            </a:r>
            <a:endParaRPr lang="sk-SK"/>
          </a:p>
        </p:txBody>
      </p:sp>
      <p:sp>
        <p:nvSpPr>
          <p:cNvPr id="4344" name="CustomShape 28"/>
          <p:cNvSpPr/>
          <p:nvPr/>
        </p:nvSpPr>
        <p:spPr>
          <a:xfrm>
            <a:off x="73406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baterka</a:t>
            </a:r>
            <a:endParaRPr lang="sk-SK"/>
          </a:p>
        </p:txBody>
      </p:sp>
      <p:sp>
        <p:nvSpPr>
          <p:cNvPr id="4345" name="CustomShape 29"/>
          <p:cNvSpPr/>
          <p:nvPr/>
        </p:nvSpPr>
        <p:spPr>
          <a:xfrm>
            <a:off x="1524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ochranné okuliare</a:t>
            </a:r>
            <a:endParaRPr lang="sk-SK" sz="1200"/>
          </a:p>
        </p:txBody>
      </p:sp>
      <p:sp>
        <p:nvSpPr>
          <p:cNvPr id="4346" name="CustomShape 30"/>
          <p:cNvSpPr/>
          <p:nvPr/>
        </p:nvSpPr>
        <p:spPr>
          <a:xfrm>
            <a:off x="19812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kladivo</a:t>
            </a:r>
            <a:endParaRPr lang="sk-SK"/>
          </a:p>
        </p:txBody>
      </p:sp>
      <p:sp>
        <p:nvSpPr>
          <p:cNvPr id="4347" name="CustomShape 31"/>
          <p:cNvSpPr/>
          <p:nvPr/>
        </p:nvSpPr>
        <p:spPr>
          <a:xfrm>
            <a:off x="3771900" y="28543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prilba</a:t>
            </a:r>
            <a:endParaRPr lang="sk-SK"/>
          </a:p>
        </p:txBody>
      </p:sp>
      <p:sp>
        <p:nvSpPr>
          <p:cNvPr id="4348" name="CustomShape 32"/>
          <p:cNvSpPr/>
          <p:nvPr/>
        </p:nvSpPr>
        <p:spPr>
          <a:xfrm>
            <a:off x="1524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šmirgeľ</a:t>
            </a:r>
            <a:endParaRPr lang="sk-SK"/>
          </a:p>
        </p:txBody>
      </p:sp>
      <p:sp>
        <p:nvSpPr>
          <p:cNvPr id="4349" name="CustomShape 33"/>
          <p:cNvSpPr/>
          <p:nvPr/>
        </p:nvSpPr>
        <p:spPr>
          <a:xfrm>
            <a:off x="5562600" y="28543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vrták</a:t>
            </a:r>
            <a:endParaRPr lang="sk-SK"/>
          </a:p>
        </p:txBody>
      </p:sp>
      <p:sp>
        <p:nvSpPr>
          <p:cNvPr id="4350" name="CustomShape 34"/>
          <p:cNvSpPr/>
          <p:nvPr/>
        </p:nvSpPr>
        <p:spPr>
          <a:xfrm>
            <a:off x="73406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kombinačky</a:t>
            </a:r>
            <a:endParaRPr lang="sk-SK"/>
          </a:p>
        </p:txBody>
      </p:sp>
      <p:sp>
        <p:nvSpPr>
          <p:cNvPr id="4351" name="CustomShape 35"/>
          <p:cNvSpPr/>
          <p:nvPr/>
        </p:nvSpPr>
        <p:spPr>
          <a:xfrm>
            <a:off x="19812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kľúč</a:t>
            </a:r>
            <a:endParaRPr lang="sk-SK"/>
          </a:p>
        </p:txBody>
      </p:sp>
      <p:sp>
        <p:nvSpPr>
          <p:cNvPr id="4352" name="CustomShape 36"/>
          <p:cNvSpPr/>
          <p:nvPr/>
        </p:nvSpPr>
        <p:spPr>
          <a:xfrm>
            <a:off x="3771900" y="4170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skrutkovač</a:t>
            </a:r>
            <a:endParaRPr lang="sk-SK"/>
          </a:p>
        </p:txBody>
      </p:sp>
      <p:sp>
        <p:nvSpPr>
          <p:cNvPr id="4353" name="CustomShape 37"/>
          <p:cNvSpPr/>
          <p:nvPr/>
        </p:nvSpPr>
        <p:spPr>
          <a:xfrm>
            <a:off x="5562600" y="4170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dláto</a:t>
            </a:r>
            <a:endParaRPr lang="sk-SK"/>
          </a:p>
        </p:txBody>
      </p:sp>
      <p:sp>
        <p:nvSpPr>
          <p:cNvPr id="4354" name="CustomShape 38"/>
          <p:cNvSpPr/>
          <p:nvPr/>
        </p:nvSpPr>
        <p:spPr>
          <a:xfrm>
            <a:off x="152400" y="5768975"/>
            <a:ext cx="1598613" cy="7000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4000" b="1">
                <a:solidFill>
                  <a:srgbClr val="000000"/>
                </a:solidFill>
                <a:latin typeface="Comic Sans MS" pitchFamily="66" charset="0"/>
              </a:rPr>
              <a:t>Clear</a:t>
            </a:r>
            <a:endParaRPr lang="sk-SK"/>
          </a:p>
        </p:txBody>
      </p:sp>
      <p:sp>
        <p:nvSpPr>
          <p:cNvPr id="4357" name="CustomShape 39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74789" name="Picture 91"/>
          <p:cNvPicPr>
            <a:picLocks noChangeAspect="1" noChangeArrowheads="1"/>
          </p:cNvPicPr>
          <p:nvPr/>
        </p:nvPicPr>
        <p:blipFill>
          <a:blip r:embed="rId4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90" name="Picture 6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89850" y="4510088"/>
            <a:ext cx="857250" cy="85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60" name="CustomShape 40"/>
          <p:cNvSpPr/>
          <p:nvPr/>
        </p:nvSpPr>
        <p:spPr>
          <a:xfrm>
            <a:off x="73406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predlžovačka</a:t>
            </a:r>
            <a:endParaRPr lang="sk-SK"/>
          </a:p>
        </p:txBody>
      </p:sp>
      <p:pic>
        <p:nvPicPr>
          <p:cNvPr id="74792" name="Picture 7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7400" y="4445000"/>
            <a:ext cx="920750" cy="92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93" name="Picture 9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7200" y="3157538"/>
            <a:ext cx="736600" cy="73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94" name="Picture 10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191000" y="1828800"/>
            <a:ext cx="79375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95" name="Picture 10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689850" y="1820863"/>
            <a:ext cx="788988" cy="78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96" name="Picture 10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352675" y="3157538"/>
            <a:ext cx="790575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97" name="Picture 107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152900" y="3173413"/>
            <a:ext cx="798513" cy="79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98" name="Picture 110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747000" y="3173413"/>
            <a:ext cx="776288" cy="77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99" name="Picture 111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57200" y="4419600"/>
            <a:ext cx="990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800" name="Picture 11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395538" y="4419600"/>
            <a:ext cx="879475" cy="87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801" name="Picture 113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937250" y="1816100"/>
            <a:ext cx="850900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802" name="Picture 114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937250" y="3173413"/>
            <a:ext cx="874713" cy="87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803" name="Picture 115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01663" y="5937250"/>
            <a:ext cx="693737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804" name="Picture 116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4138613" y="4445000"/>
            <a:ext cx="866775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805" name="Picture 120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1989138" y="1752600"/>
            <a:ext cx="879475" cy="87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806" name="Picture 121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2336800" y="1890713"/>
            <a:ext cx="63817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807" name="Picture 122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735263" y="1752600"/>
            <a:ext cx="769937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77" name="CustomShape 41"/>
          <p:cNvSpPr/>
          <p:nvPr/>
        </p:nvSpPr>
        <p:spPr>
          <a:xfrm>
            <a:off x="152400" y="5541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skrutka</a:t>
            </a:r>
            <a:endParaRPr lang="sk-SK"/>
          </a:p>
        </p:txBody>
      </p:sp>
      <p:sp>
        <p:nvSpPr>
          <p:cNvPr id="4378" name="CustomShape 42"/>
          <p:cNvSpPr/>
          <p:nvPr/>
        </p:nvSpPr>
        <p:spPr>
          <a:xfrm>
            <a:off x="7315200" y="5551488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materiály</a:t>
            </a:r>
            <a:endParaRPr lang="sk-SK"/>
          </a:p>
        </p:txBody>
      </p:sp>
      <p:pic>
        <p:nvPicPr>
          <p:cNvPr id="74810" name="Picture 125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8218488" y="5789613"/>
            <a:ext cx="696912" cy="69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811" name="Picture 126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7315200" y="5724525"/>
            <a:ext cx="846138" cy="84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812" name="Picture 127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934325" y="6105525"/>
            <a:ext cx="60007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82" name="CustomShape 43"/>
          <p:cNvSpPr/>
          <p:nvPr/>
        </p:nvSpPr>
        <p:spPr>
          <a:xfrm>
            <a:off x="1979613" y="274638"/>
            <a:ext cx="3240087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4814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240087" cy="1244600"/>
          </a:xfrm>
        </p:spPr>
        <p:txBody>
          <a:bodyPr/>
          <a:lstStyle/>
          <a:p>
            <a:pPr eaLnBrk="1" hangingPunct="1"/>
            <a:r>
              <a:rPr lang="sk-SK" smtClean="0"/>
              <a:t>náradie</a:t>
            </a:r>
            <a:endParaRPr lang="en-US" smtClean="0"/>
          </a:p>
        </p:txBody>
      </p:sp>
      <p:sp>
        <p:nvSpPr>
          <p:cNvPr id="69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72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74820" name="Picture 70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" name="CustomShape 22"/>
          <p:cNvSpPr/>
          <p:nvPr/>
        </p:nvSpPr>
        <p:spPr>
          <a:xfrm>
            <a:off x="274638" y="223838"/>
            <a:ext cx="1349375" cy="292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pic>
        <p:nvPicPr>
          <p:cNvPr id="74" name="Picture 69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619200" y="515938"/>
            <a:ext cx="717111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3" name="CustomShape 1"/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4" name="CustomShape 2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5" name="CustomShape 3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6" name="CustomShape 4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7" name="CustomShape 5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8" name="CustomShape 6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9" name="CustomShape 7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0" name="CustomShape 8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1" name="CustomShape 9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2" name="CustomShape 10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3" name="CustomShape 11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4" name="CustomShape 12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5" name="CustomShape 13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6" name="CustomShape 14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7" name="CustomShape 15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8" name="CustomShape 16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9" name="CustomShape 17"/>
          <p:cNvSpPr/>
          <p:nvPr/>
        </p:nvSpPr>
        <p:spPr>
          <a:xfrm>
            <a:off x="7340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0" name="CustomShape 18">
            <a:hlinkClick r:id="rId2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4" name="CustomShape 22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sp>
        <p:nvSpPr>
          <p:cNvPr id="4406" name="CustomShape 24"/>
          <p:cNvSpPr/>
          <p:nvPr/>
        </p:nvSpPr>
        <p:spPr>
          <a:xfrm>
            <a:off x="19812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hračky</a:t>
            </a:r>
            <a:endParaRPr lang="sk-SK"/>
          </a:p>
        </p:txBody>
      </p:sp>
      <p:sp>
        <p:nvSpPr>
          <p:cNvPr id="4407" name="CustomShape 25"/>
          <p:cNvSpPr/>
          <p:nvPr/>
        </p:nvSpPr>
        <p:spPr>
          <a:xfrm>
            <a:off x="37719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vláčik</a:t>
            </a:r>
            <a:endParaRPr lang="sk-SK"/>
          </a:p>
        </p:txBody>
      </p:sp>
      <p:sp>
        <p:nvSpPr>
          <p:cNvPr id="4408" name="CustomShape 26"/>
          <p:cNvSpPr/>
          <p:nvPr/>
        </p:nvSpPr>
        <p:spPr>
          <a:xfrm>
            <a:off x="5562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auto</a:t>
            </a:r>
            <a:endParaRPr lang="sk-SK"/>
          </a:p>
        </p:txBody>
      </p:sp>
      <p:sp>
        <p:nvSpPr>
          <p:cNvPr id="4409" name="CustomShape 27"/>
          <p:cNvSpPr/>
          <p:nvPr/>
        </p:nvSpPr>
        <p:spPr>
          <a:xfrm>
            <a:off x="73406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bábika</a:t>
            </a:r>
            <a:endParaRPr lang="sk-SK"/>
          </a:p>
        </p:txBody>
      </p:sp>
      <p:sp>
        <p:nvSpPr>
          <p:cNvPr id="4410" name="CustomShape 28"/>
          <p:cNvSpPr/>
          <p:nvPr/>
        </p:nvSpPr>
        <p:spPr>
          <a:xfrm>
            <a:off x="1524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tehly</a:t>
            </a:r>
            <a:endParaRPr lang="sk-SK"/>
          </a:p>
        </p:txBody>
      </p:sp>
      <p:sp>
        <p:nvSpPr>
          <p:cNvPr id="4411" name="CustomShape 29"/>
          <p:cNvSpPr/>
          <p:nvPr/>
        </p:nvSpPr>
        <p:spPr>
          <a:xfrm>
            <a:off x="19812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Lego</a:t>
            </a:r>
            <a:endParaRPr lang="sk-SK"/>
          </a:p>
        </p:txBody>
      </p:sp>
      <p:sp>
        <p:nvSpPr>
          <p:cNvPr id="4412" name="CustomShape 30"/>
          <p:cNvSpPr/>
          <p:nvPr/>
        </p:nvSpPr>
        <p:spPr>
          <a:xfrm>
            <a:off x="3771900" y="28543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farba</a:t>
            </a:r>
            <a:endParaRPr lang="sk-SK"/>
          </a:p>
        </p:txBody>
      </p:sp>
      <p:sp>
        <p:nvSpPr>
          <p:cNvPr id="4413" name="CustomShape 31"/>
          <p:cNvSpPr/>
          <p:nvPr/>
        </p:nvSpPr>
        <p:spPr>
          <a:xfrm>
            <a:off x="1524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kniha</a:t>
            </a:r>
            <a:endParaRPr lang="sk-SK"/>
          </a:p>
        </p:txBody>
      </p:sp>
      <p:sp>
        <p:nvSpPr>
          <p:cNvPr id="4414" name="CustomShape 32"/>
          <p:cNvSpPr/>
          <p:nvPr/>
        </p:nvSpPr>
        <p:spPr>
          <a:xfrm>
            <a:off x="3771900" y="4170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šarkan</a:t>
            </a:r>
            <a:endParaRPr lang="sk-SK"/>
          </a:p>
        </p:txBody>
      </p:sp>
      <p:sp>
        <p:nvSpPr>
          <p:cNvPr id="4415" name="CustomShape 33"/>
          <p:cNvSpPr/>
          <p:nvPr/>
        </p:nvSpPr>
        <p:spPr>
          <a:xfrm>
            <a:off x="5562600" y="4170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macko</a:t>
            </a:r>
            <a:endParaRPr lang="sk-SK"/>
          </a:p>
        </p:txBody>
      </p:sp>
      <p:sp>
        <p:nvSpPr>
          <p:cNvPr id="4416" name="CustomShape 34"/>
          <p:cNvSpPr/>
          <p:nvPr/>
        </p:nvSpPr>
        <p:spPr>
          <a:xfrm>
            <a:off x="73406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bábka</a:t>
            </a:r>
            <a:endParaRPr lang="sk-SK"/>
          </a:p>
        </p:txBody>
      </p:sp>
      <p:sp>
        <p:nvSpPr>
          <p:cNvPr id="4417" name="CustomShape 35"/>
          <p:cNvSpPr/>
          <p:nvPr/>
        </p:nvSpPr>
        <p:spPr>
          <a:xfrm>
            <a:off x="1981200" y="5541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puzzle</a:t>
            </a:r>
            <a:endParaRPr lang="sk-SK"/>
          </a:p>
        </p:txBody>
      </p:sp>
      <p:sp>
        <p:nvSpPr>
          <p:cNvPr id="4418" name="CustomShape 36"/>
          <p:cNvSpPr/>
          <p:nvPr/>
        </p:nvSpPr>
        <p:spPr>
          <a:xfrm>
            <a:off x="3771900" y="5541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škatuľa na hračky</a:t>
            </a:r>
            <a:endParaRPr lang="sk-SK" sz="1200"/>
          </a:p>
        </p:txBody>
      </p:sp>
      <p:sp>
        <p:nvSpPr>
          <p:cNvPr id="4420" name="CustomShape 38"/>
          <p:cNvSpPr/>
          <p:nvPr/>
        </p:nvSpPr>
        <p:spPr>
          <a:xfrm>
            <a:off x="152400" y="5768975"/>
            <a:ext cx="1598613" cy="7000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4000" b="1">
                <a:solidFill>
                  <a:srgbClr val="000000"/>
                </a:solidFill>
                <a:latin typeface="Comic Sans MS" pitchFamily="66" charset="0"/>
              </a:rPr>
              <a:t>Clear</a:t>
            </a:r>
            <a:endParaRPr lang="sk-SK"/>
          </a:p>
        </p:txBody>
      </p:sp>
      <p:sp>
        <p:nvSpPr>
          <p:cNvPr id="4423" name="CustomShape 39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itchFamily="34" charset="0"/>
              </a:rPr>
              <a:t>C</a:t>
            </a:r>
            <a:endParaRPr lang="sk-SK"/>
          </a:p>
        </p:txBody>
      </p:sp>
      <p:sp>
        <p:nvSpPr>
          <p:cNvPr id="4424" name="CustomShape 40"/>
          <p:cNvSpPr/>
          <p:nvPr/>
        </p:nvSpPr>
        <p:spPr>
          <a:xfrm>
            <a:off x="152400" y="5541963"/>
            <a:ext cx="1598613" cy="3952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000">
                <a:solidFill>
                  <a:srgbClr val="000000"/>
                </a:solidFill>
                <a:latin typeface="Comic Sans MS" pitchFamily="66" charset="0"/>
              </a:rPr>
              <a:t>skladačka s geometrickými útvarmi</a:t>
            </a:r>
            <a:endParaRPr lang="sk-SK" sz="1000"/>
          </a:p>
        </p:txBody>
      </p:sp>
      <p:pic>
        <p:nvPicPr>
          <p:cNvPr id="75813" name="Picture 91"/>
          <p:cNvPicPr>
            <a:picLocks noChangeAspect="1" noChangeArrowheads="1"/>
          </p:cNvPicPr>
          <p:nvPr/>
        </p:nvPicPr>
        <p:blipFill>
          <a:blip r:embed="rId3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814" name="Picture 7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0" y="5768975"/>
            <a:ext cx="939800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815" name="Picture 9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63788" y="1747838"/>
            <a:ext cx="860425" cy="86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816" name="Picture 9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45188" y="1841500"/>
            <a:ext cx="889000" cy="89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817" name="Picture 9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62200" y="3124200"/>
            <a:ext cx="863600" cy="86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818" name="Picture 9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75100" y="1655763"/>
            <a:ext cx="1192213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819" name="Picture 9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696200" y="1816100"/>
            <a:ext cx="774700" cy="77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820" name="Picture 10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57200" y="5768975"/>
            <a:ext cx="990600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821" name="Picture 10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683500" y="4419600"/>
            <a:ext cx="86360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822" name="Picture 10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328863" y="5768975"/>
            <a:ext cx="895350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823" name="Picture 10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191000" y="4510088"/>
            <a:ext cx="747713" cy="74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824" name="Picture 104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945188" y="4441825"/>
            <a:ext cx="912812" cy="91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825" name="Picture 105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658100" y="3086100"/>
            <a:ext cx="10287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826" name="Picture 106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935663" y="3260725"/>
            <a:ext cx="776287" cy="77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827" name="Picture 107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2355850" y="4608513"/>
            <a:ext cx="747713" cy="74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828" name="Picture 108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4267200" y="3276600"/>
            <a:ext cx="676275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829" name="Picture 109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152400" y="3200400"/>
            <a:ext cx="741363" cy="741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830" name="Picture 110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685800" y="3352800"/>
            <a:ext cx="619125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831" name="Picture 111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 rot="-3700800">
            <a:off x="1025525" y="3057525"/>
            <a:ext cx="741363" cy="741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832" name="Picture 112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36575" y="4441825"/>
            <a:ext cx="938213" cy="938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46" name="CustomShape 42"/>
          <p:cNvSpPr/>
          <p:nvPr/>
        </p:nvSpPr>
        <p:spPr>
          <a:xfrm>
            <a:off x="1981200" y="41910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300">
                <a:solidFill>
                  <a:srgbClr val="000000"/>
                </a:solidFill>
                <a:latin typeface="Comic Sans MS" pitchFamily="66" charset="0"/>
              </a:rPr>
              <a:t>kniha so samolepkami</a:t>
            </a:r>
            <a:endParaRPr lang="sk-SK" sz="1300"/>
          </a:p>
        </p:txBody>
      </p:sp>
      <p:sp>
        <p:nvSpPr>
          <p:cNvPr id="4447" name="CustomShape 43"/>
          <p:cNvSpPr/>
          <p:nvPr/>
        </p:nvSpPr>
        <p:spPr>
          <a:xfrm>
            <a:off x="5562600" y="2874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>
                <a:solidFill>
                  <a:srgbClr val="000000"/>
                </a:solidFill>
                <a:latin typeface="Comic Sans MS" pitchFamily="66" charset="0"/>
              </a:rPr>
              <a:t>farebná pyramída</a:t>
            </a:r>
            <a:endParaRPr lang="sk-SK" sz="1400"/>
          </a:p>
        </p:txBody>
      </p:sp>
      <p:sp>
        <p:nvSpPr>
          <p:cNvPr id="4448" name="CustomShape 44"/>
          <p:cNvSpPr/>
          <p:nvPr/>
        </p:nvSpPr>
        <p:spPr>
          <a:xfrm>
            <a:off x="7340600" y="284797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maľovanka</a:t>
            </a:r>
            <a:endParaRPr lang="sk-SK"/>
          </a:p>
        </p:txBody>
      </p:sp>
      <p:sp>
        <p:nvSpPr>
          <p:cNvPr id="4449" name="CustomShape 45"/>
          <p:cNvSpPr/>
          <p:nvPr/>
        </p:nvSpPr>
        <p:spPr>
          <a:xfrm>
            <a:off x="1979613" y="274638"/>
            <a:ext cx="3240087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837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240087" cy="1244600"/>
          </a:xfrm>
        </p:spPr>
        <p:txBody>
          <a:bodyPr/>
          <a:lstStyle/>
          <a:p>
            <a:pPr eaLnBrk="1" hangingPunct="1"/>
            <a:r>
              <a:rPr lang="sk-SK" smtClean="0"/>
              <a:t>hračky</a:t>
            </a:r>
            <a:endParaRPr lang="en-US" smtClean="0"/>
          </a:p>
        </p:txBody>
      </p:sp>
      <p:sp>
        <p:nvSpPr>
          <p:cNvPr id="71" name="CustomShape 41"/>
          <p:cNvSpPr/>
          <p:nvPr/>
        </p:nvSpPr>
        <p:spPr>
          <a:xfrm>
            <a:off x="73406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itchFamily="34" charset="0"/>
              </a:rPr>
              <a:t>C</a:t>
            </a:r>
            <a:endParaRPr lang="sk-SK"/>
          </a:p>
        </p:txBody>
      </p:sp>
      <p:sp>
        <p:nvSpPr>
          <p:cNvPr id="69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73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75844" name="Picture 70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" name="CustomShape 22"/>
          <p:cNvSpPr/>
          <p:nvPr/>
        </p:nvSpPr>
        <p:spPr>
          <a:xfrm>
            <a:off x="274638" y="223838"/>
            <a:ext cx="1349375" cy="292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pic>
        <p:nvPicPr>
          <p:cNvPr id="75" name="Picture 69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619200" y="515938"/>
            <a:ext cx="717111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CustomShape 1"/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1" name="CustomShape 2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2" name="CustomShape 3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3" name="CustomShape 4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4" name="CustomShape 5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5" name="CustomShape 6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6" name="CustomShape 7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7" name="CustomShape 8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8" name="CustomShape 9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9" name="CustomShape 10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0" name="CustomShape 11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1" name="CustomShape 12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2" name="CustomShape 13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3" name="CustomShape 14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4" name="CustomShape 15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5" name="CustomShape 16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6" name="CustomShape 17"/>
          <p:cNvSpPr/>
          <p:nvPr/>
        </p:nvSpPr>
        <p:spPr>
          <a:xfrm>
            <a:off x="7340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7" name="CustomShape 18">
            <a:hlinkClick r:id="rId2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72" name="CustomShape 23"/>
          <p:cNvSpPr/>
          <p:nvPr/>
        </p:nvSpPr>
        <p:spPr>
          <a:xfrm>
            <a:off x="73406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policajné auto</a:t>
            </a:r>
            <a:endParaRPr lang="sk-SK"/>
          </a:p>
        </p:txBody>
      </p:sp>
      <p:sp>
        <p:nvSpPr>
          <p:cNvPr id="4473" name="CustomShape 24"/>
          <p:cNvSpPr/>
          <p:nvPr/>
        </p:nvSpPr>
        <p:spPr>
          <a:xfrm>
            <a:off x="37719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auto</a:t>
            </a:r>
            <a:endParaRPr lang="sk-SK"/>
          </a:p>
        </p:txBody>
      </p:sp>
      <p:sp>
        <p:nvSpPr>
          <p:cNvPr id="4474" name="CustomShape 25"/>
          <p:cNvSpPr/>
          <p:nvPr/>
        </p:nvSpPr>
        <p:spPr>
          <a:xfrm>
            <a:off x="5562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vlak</a:t>
            </a:r>
            <a:endParaRPr lang="sk-SK"/>
          </a:p>
        </p:txBody>
      </p:sp>
      <p:sp>
        <p:nvSpPr>
          <p:cNvPr id="4475" name="CustomShape 26"/>
          <p:cNvSpPr/>
          <p:nvPr/>
        </p:nvSpPr>
        <p:spPr>
          <a:xfrm>
            <a:off x="7340600" y="1503363"/>
            <a:ext cx="1598613" cy="5778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autobus</a:t>
            </a:r>
            <a:endParaRPr lang="sk-SK"/>
          </a:p>
          <a:p>
            <a:pPr algn="ctr"/>
            <a:endParaRPr lang="sk-SK"/>
          </a:p>
        </p:txBody>
      </p:sp>
      <p:sp>
        <p:nvSpPr>
          <p:cNvPr id="4476" name="CustomShape 27"/>
          <p:cNvSpPr/>
          <p:nvPr/>
        </p:nvSpPr>
        <p:spPr>
          <a:xfrm>
            <a:off x="1524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karaván</a:t>
            </a:r>
            <a:endParaRPr lang="sk-SK"/>
          </a:p>
        </p:txBody>
      </p:sp>
      <p:sp>
        <p:nvSpPr>
          <p:cNvPr id="4477" name="CustomShape 28"/>
          <p:cNvSpPr/>
          <p:nvPr/>
        </p:nvSpPr>
        <p:spPr>
          <a:xfrm>
            <a:off x="19812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hasičské auto</a:t>
            </a:r>
            <a:endParaRPr lang="sk-SK"/>
          </a:p>
        </p:txBody>
      </p:sp>
      <p:sp>
        <p:nvSpPr>
          <p:cNvPr id="4478" name="CustomShape 29"/>
          <p:cNvSpPr/>
          <p:nvPr/>
        </p:nvSpPr>
        <p:spPr>
          <a:xfrm>
            <a:off x="3771900" y="28543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sanitka</a:t>
            </a:r>
            <a:endParaRPr lang="sk-SK"/>
          </a:p>
        </p:txBody>
      </p:sp>
      <p:sp>
        <p:nvSpPr>
          <p:cNvPr id="4479" name="CustomShape 30"/>
          <p:cNvSpPr/>
          <p:nvPr/>
        </p:nvSpPr>
        <p:spPr>
          <a:xfrm>
            <a:off x="1524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traktor</a:t>
            </a:r>
            <a:endParaRPr lang="sk-SK"/>
          </a:p>
        </p:txBody>
      </p:sp>
      <p:sp>
        <p:nvSpPr>
          <p:cNvPr id="4480" name="CustomShape 31"/>
          <p:cNvSpPr/>
          <p:nvPr/>
        </p:nvSpPr>
        <p:spPr>
          <a:xfrm>
            <a:off x="5500688" y="2874963"/>
            <a:ext cx="1598612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loď</a:t>
            </a:r>
            <a:endParaRPr lang="sk-SK"/>
          </a:p>
        </p:txBody>
      </p:sp>
      <p:sp>
        <p:nvSpPr>
          <p:cNvPr id="4481" name="CustomShape 32"/>
          <p:cNvSpPr/>
          <p:nvPr/>
        </p:nvSpPr>
        <p:spPr>
          <a:xfrm>
            <a:off x="19812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nákladiak</a:t>
            </a:r>
            <a:endParaRPr lang="sk-SK"/>
          </a:p>
        </p:txBody>
      </p:sp>
      <p:sp>
        <p:nvSpPr>
          <p:cNvPr id="4482" name="CustomShape 33"/>
          <p:cNvSpPr/>
          <p:nvPr/>
        </p:nvSpPr>
        <p:spPr>
          <a:xfrm>
            <a:off x="5562600" y="4170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bicykel</a:t>
            </a:r>
            <a:endParaRPr lang="sk-SK"/>
          </a:p>
        </p:txBody>
      </p:sp>
      <p:sp>
        <p:nvSpPr>
          <p:cNvPr id="4483" name="CustomShape 34"/>
          <p:cNvSpPr/>
          <p:nvPr/>
        </p:nvSpPr>
        <p:spPr>
          <a:xfrm>
            <a:off x="37719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obytné auto</a:t>
            </a:r>
            <a:endParaRPr lang="sk-SK"/>
          </a:p>
        </p:txBody>
      </p:sp>
      <p:sp>
        <p:nvSpPr>
          <p:cNvPr id="4485" name="CustomShape 36"/>
          <p:cNvSpPr/>
          <p:nvPr/>
        </p:nvSpPr>
        <p:spPr>
          <a:xfrm>
            <a:off x="152400" y="5768975"/>
            <a:ext cx="1598613" cy="7000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4000" b="1">
                <a:solidFill>
                  <a:srgbClr val="000000"/>
                </a:solidFill>
                <a:latin typeface="Comic Sans MS" pitchFamily="66" charset="0"/>
              </a:rPr>
              <a:t>Clear</a:t>
            </a:r>
            <a:endParaRPr lang="sk-SK"/>
          </a:p>
        </p:txBody>
      </p:sp>
      <p:sp>
        <p:nvSpPr>
          <p:cNvPr id="4488" name="CustomShape 37"/>
          <p:cNvSpPr/>
          <p:nvPr/>
        </p:nvSpPr>
        <p:spPr>
          <a:xfrm>
            <a:off x="1524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pic>
        <p:nvPicPr>
          <p:cNvPr id="76834" name="Picture 72"/>
          <p:cNvPicPr>
            <a:picLocks noChangeAspect="1" noChangeArrowheads="1"/>
          </p:cNvPicPr>
          <p:nvPr/>
        </p:nvPicPr>
        <p:blipFill>
          <a:blip r:embed="rId3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90" name="CustomShape 38"/>
          <p:cNvSpPr/>
          <p:nvPr/>
        </p:nvSpPr>
        <p:spPr>
          <a:xfrm rot="504600">
            <a:off x="4570413" y="3189288"/>
            <a:ext cx="922337" cy="15875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1" name="CustomShape 39"/>
          <p:cNvSpPr/>
          <p:nvPr/>
        </p:nvSpPr>
        <p:spPr>
          <a:xfrm>
            <a:off x="1981200" y="55626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>
                <a:solidFill>
                  <a:srgbClr val="000000"/>
                </a:solidFill>
                <a:latin typeface="Comic Sans MS" pitchFamily="66" charset="0"/>
              </a:rPr>
              <a:t>smetiarske auto</a:t>
            </a:r>
            <a:endParaRPr lang="sk-SK" sz="1400"/>
          </a:p>
        </p:txBody>
      </p:sp>
      <p:sp>
        <p:nvSpPr>
          <p:cNvPr id="4493" name="CustomShape 41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4" name="CustomShape 42"/>
          <p:cNvSpPr/>
          <p:nvPr/>
        </p:nvSpPr>
        <p:spPr>
          <a:xfrm>
            <a:off x="152400" y="5521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čln</a:t>
            </a:r>
            <a:endParaRPr lang="sk-SK"/>
          </a:p>
        </p:txBody>
      </p:sp>
      <p:sp>
        <p:nvSpPr>
          <p:cNvPr id="4495" name="CustomShape 43"/>
          <p:cNvSpPr/>
          <p:nvPr/>
        </p:nvSpPr>
        <p:spPr>
          <a:xfrm>
            <a:off x="3771900" y="55626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taxík</a:t>
            </a:r>
            <a:endParaRPr lang="sk-SK"/>
          </a:p>
        </p:txBody>
      </p:sp>
      <p:sp>
        <p:nvSpPr>
          <p:cNvPr id="4496" name="CustomShape 44"/>
          <p:cNvSpPr/>
          <p:nvPr/>
        </p:nvSpPr>
        <p:spPr>
          <a:xfrm>
            <a:off x="1981200" y="15240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doprava</a:t>
            </a:r>
            <a:endParaRPr lang="sk-SK"/>
          </a:p>
        </p:txBody>
      </p:sp>
      <p:pic>
        <p:nvPicPr>
          <p:cNvPr id="76841" name="Picture 9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55800" y="1841500"/>
            <a:ext cx="769938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42" name="Picture 10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41588" y="2057400"/>
            <a:ext cx="709612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43" name="Picture 10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79688" y="1527175"/>
            <a:ext cx="1001712" cy="1001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0" name="CustomShape 45"/>
          <p:cNvSpPr/>
          <p:nvPr/>
        </p:nvSpPr>
        <p:spPr>
          <a:xfrm>
            <a:off x="5562600" y="5545138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metro</a:t>
            </a:r>
            <a:endParaRPr lang="sk-SK"/>
          </a:p>
        </p:txBody>
      </p:sp>
      <p:sp>
        <p:nvSpPr>
          <p:cNvPr id="4501" name="CustomShape 46"/>
          <p:cNvSpPr/>
          <p:nvPr/>
        </p:nvSpPr>
        <p:spPr>
          <a:xfrm>
            <a:off x="7315200" y="289877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lietadlo</a:t>
            </a:r>
            <a:endParaRPr lang="sk-SK"/>
          </a:p>
        </p:txBody>
      </p:sp>
      <p:pic>
        <p:nvPicPr>
          <p:cNvPr id="76846" name="Picture 11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715000" y="4192588"/>
            <a:ext cx="1258888" cy="126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47" name="Picture 11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865813" y="5715000"/>
            <a:ext cx="1068387" cy="106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48" name="Picture 12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63538" y="4262438"/>
            <a:ext cx="1254125" cy="125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49" name="Picture 12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029075" y="4343400"/>
            <a:ext cx="1085850" cy="1084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50" name="Picture 122"/>
          <p:cNvPicPr>
            <a:picLocks noChangeAspect="1" noChangeArrowheads="1"/>
          </p:cNvPicPr>
          <p:nvPr/>
        </p:nvPicPr>
        <p:blipFill>
          <a:blip r:embed="rId11" cstate="print"/>
          <a:srcRect t="27039" r="5936" b="24139"/>
          <a:stretch>
            <a:fillRect/>
          </a:stretch>
        </p:blipFill>
        <p:spPr bwMode="auto">
          <a:xfrm>
            <a:off x="1981200" y="4478338"/>
            <a:ext cx="1528763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51" name="Picture 12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054225" y="2921000"/>
            <a:ext cx="1343025" cy="134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52" name="Picture 12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715000" y="2898775"/>
            <a:ext cx="1293813" cy="1293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53" name="Picture 126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63538" y="2921000"/>
            <a:ext cx="1271587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54" name="Picture 12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75088" y="1517650"/>
            <a:ext cx="1497012" cy="149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55" name="Picture 12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81675" y="1557338"/>
            <a:ext cx="1317625" cy="131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56" name="Picture 129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157663" y="5768975"/>
            <a:ext cx="812800" cy="81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57" name="Picture 130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620000" y="1587500"/>
            <a:ext cx="10795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58" name="Picture 131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3962400" y="3016250"/>
            <a:ext cx="1250950" cy="124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59" name="Picture 132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620000" y="3138488"/>
            <a:ext cx="900113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60" name="Picture 133"/>
          <p:cNvPicPr>
            <a:picLocks noChangeAspect="1" noChangeArrowheads="1"/>
          </p:cNvPicPr>
          <p:nvPr/>
        </p:nvPicPr>
        <p:blipFill>
          <a:blip r:embed="rId19" cstate="print"/>
          <a:srcRect t="32069" b="29218"/>
          <a:stretch>
            <a:fillRect/>
          </a:stretch>
        </p:blipFill>
        <p:spPr bwMode="auto">
          <a:xfrm>
            <a:off x="7543800" y="4648200"/>
            <a:ext cx="1184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61" name="Picture 134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468313" y="5802313"/>
            <a:ext cx="903287" cy="903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62" name="Picture 135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2209800" y="5645150"/>
            <a:ext cx="1138238" cy="1138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19" name="CustomShape 47"/>
          <p:cNvSpPr/>
          <p:nvPr/>
        </p:nvSpPr>
        <p:spPr>
          <a:xfrm>
            <a:off x="1979613" y="274638"/>
            <a:ext cx="3240087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864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240087" cy="1244600"/>
          </a:xfrm>
        </p:spPr>
        <p:txBody>
          <a:bodyPr/>
          <a:lstStyle/>
          <a:p>
            <a:pPr eaLnBrk="1" hangingPunct="1"/>
            <a:r>
              <a:rPr lang="sk-SK" smtClean="0"/>
              <a:t>doprava</a:t>
            </a:r>
            <a:endParaRPr lang="en-US" smtClean="0"/>
          </a:p>
        </p:txBody>
      </p:sp>
      <p:sp>
        <p:nvSpPr>
          <p:cNvPr id="73" name="CustomShape 40"/>
          <p:cNvSpPr/>
          <p:nvPr/>
        </p:nvSpPr>
        <p:spPr>
          <a:xfrm>
            <a:off x="7340600" y="5521325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76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76871" name="Picture 70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" name="CustomShape 22"/>
          <p:cNvSpPr/>
          <p:nvPr/>
        </p:nvSpPr>
        <p:spPr>
          <a:xfrm>
            <a:off x="274638" y="223838"/>
            <a:ext cx="1349375" cy="292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pic>
        <p:nvPicPr>
          <p:cNvPr id="78" name="Picture 69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619200" y="515938"/>
            <a:ext cx="717111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0" name="CustomShape 1"/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1" name="CustomShape 2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2" name="CustomShape 3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3" name="CustomShape 4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4" name="CustomShape 5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5" name="CustomShape 6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6" name="CustomShape 7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7" name="CustomShape 8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8" name="CustomShape 9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9" name="CustomShape 10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0" name="CustomShape 11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1" name="CustomShape 12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2" name="CustomShape 13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3" name="CustomShape 14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4" name="CustomShape 15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5" name="CustomShape 16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6" name="CustomShape 17"/>
          <p:cNvSpPr/>
          <p:nvPr/>
        </p:nvSpPr>
        <p:spPr>
          <a:xfrm>
            <a:off x="7340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7" name="CustomShape 18">
            <a:hlinkClick r:id="rId2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42" name="CustomShape 23"/>
          <p:cNvSpPr/>
          <p:nvPr/>
        </p:nvSpPr>
        <p:spPr>
          <a:xfrm>
            <a:off x="3771900" y="1503363"/>
            <a:ext cx="1600200" cy="2730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komunikačná kniha</a:t>
            </a:r>
            <a:endParaRPr lang="sk-SK"/>
          </a:p>
        </p:txBody>
      </p:sp>
      <p:sp>
        <p:nvSpPr>
          <p:cNvPr id="4543" name="CustomShape 24"/>
          <p:cNvSpPr/>
          <p:nvPr/>
        </p:nvSpPr>
        <p:spPr>
          <a:xfrm>
            <a:off x="5500688" y="1503363"/>
            <a:ext cx="1662112" cy="2730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100">
                <a:solidFill>
                  <a:srgbClr val="000000"/>
                </a:solidFill>
                <a:latin typeface="Comic Sans MS" pitchFamily="66" charset="0"/>
              </a:rPr>
              <a:t>komunikačná pomôcka</a:t>
            </a:r>
            <a:endParaRPr lang="sk-SK" sz="1100"/>
          </a:p>
        </p:txBody>
      </p:sp>
      <p:sp>
        <p:nvSpPr>
          <p:cNvPr id="4544" name="CustomShape 25"/>
          <p:cNvSpPr/>
          <p:nvPr/>
        </p:nvSpPr>
        <p:spPr>
          <a:xfrm>
            <a:off x="7340600" y="1503363"/>
            <a:ext cx="1598613" cy="5778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>
                <a:solidFill>
                  <a:srgbClr val="000000"/>
                </a:solidFill>
                <a:latin typeface="Comic Sans MS" pitchFamily="66" charset="0"/>
              </a:rPr>
              <a:t>dotyková obrazovka</a:t>
            </a:r>
            <a:endParaRPr lang="sk-SK" sz="1400"/>
          </a:p>
          <a:p>
            <a:pPr algn="ctr"/>
            <a:endParaRPr lang="sk-SK"/>
          </a:p>
        </p:txBody>
      </p:sp>
      <p:sp>
        <p:nvSpPr>
          <p:cNvPr id="4545" name="CustomShape 26"/>
          <p:cNvSpPr/>
          <p:nvPr/>
        </p:nvSpPr>
        <p:spPr>
          <a:xfrm>
            <a:off x="1524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vozík</a:t>
            </a:r>
            <a:endParaRPr lang="sk-SK"/>
          </a:p>
        </p:txBody>
      </p:sp>
      <p:sp>
        <p:nvSpPr>
          <p:cNvPr id="4546" name="CustomShape 27"/>
          <p:cNvSpPr/>
          <p:nvPr/>
        </p:nvSpPr>
        <p:spPr>
          <a:xfrm>
            <a:off x="1981200" y="2854325"/>
            <a:ext cx="1598613" cy="2730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elektrický vozík</a:t>
            </a:r>
            <a:endParaRPr lang="sk-SK"/>
          </a:p>
        </p:txBody>
      </p:sp>
      <p:sp>
        <p:nvSpPr>
          <p:cNvPr id="4547" name="CustomShape 28"/>
          <p:cNvSpPr/>
          <p:nvPr/>
        </p:nvSpPr>
        <p:spPr>
          <a:xfrm>
            <a:off x="3771900" y="2854325"/>
            <a:ext cx="1600200" cy="4556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100">
                <a:solidFill>
                  <a:srgbClr val="000000"/>
                </a:solidFill>
                <a:latin typeface="Comic Sans MS" pitchFamily="66" charset="0"/>
              </a:rPr>
              <a:t>držiak na komunikačnú pomôcku</a:t>
            </a:r>
            <a:endParaRPr lang="sk-SK" sz="1100"/>
          </a:p>
        </p:txBody>
      </p:sp>
      <p:sp>
        <p:nvSpPr>
          <p:cNvPr id="4548" name="CustomShape 29"/>
          <p:cNvSpPr/>
          <p:nvPr/>
        </p:nvSpPr>
        <p:spPr>
          <a:xfrm>
            <a:off x="152400" y="4170363"/>
            <a:ext cx="1598613" cy="2730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zdvihák</a:t>
            </a:r>
            <a:endParaRPr lang="sk-SK"/>
          </a:p>
        </p:txBody>
      </p:sp>
      <p:sp>
        <p:nvSpPr>
          <p:cNvPr id="4549" name="CustomShape 30"/>
          <p:cNvSpPr/>
          <p:nvPr/>
        </p:nvSpPr>
        <p:spPr>
          <a:xfrm>
            <a:off x="5589588" y="2874963"/>
            <a:ext cx="1509712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držiak na spínač</a:t>
            </a:r>
            <a:endParaRPr lang="sk-SK" sz="1200"/>
          </a:p>
        </p:txBody>
      </p:sp>
      <p:sp>
        <p:nvSpPr>
          <p:cNvPr id="4550" name="CustomShape 31"/>
          <p:cNvSpPr/>
          <p:nvPr/>
        </p:nvSpPr>
        <p:spPr>
          <a:xfrm>
            <a:off x="19812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načúvadlo</a:t>
            </a:r>
            <a:endParaRPr lang="sk-SK"/>
          </a:p>
        </p:txBody>
      </p:sp>
      <p:sp>
        <p:nvSpPr>
          <p:cNvPr id="4551" name="CustomShape 32"/>
          <p:cNvSpPr/>
          <p:nvPr/>
        </p:nvSpPr>
        <p:spPr>
          <a:xfrm>
            <a:off x="5562600" y="4170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liek</a:t>
            </a:r>
            <a:endParaRPr lang="sk-SK"/>
          </a:p>
        </p:txBody>
      </p:sp>
      <p:sp>
        <p:nvSpPr>
          <p:cNvPr id="4552" name="CustomShape 33"/>
          <p:cNvSpPr/>
          <p:nvPr/>
        </p:nvSpPr>
        <p:spPr>
          <a:xfrm>
            <a:off x="37719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okuliare</a:t>
            </a:r>
            <a:endParaRPr lang="sk-SK"/>
          </a:p>
        </p:txBody>
      </p:sp>
      <p:sp>
        <p:nvSpPr>
          <p:cNvPr id="4553" name="CustomShape 34"/>
          <p:cNvSpPr/>
          <p:nvPr/>
        </p:nvSpPr>
        <p:spPr>
          <a:xfrm>
            <a:off x="7340600" y="55626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Delete Word</a:t>
            </a:r>
            <a:endParaRPr lang="sk-SK"/>
          </a:p>
        </p:txBody>
      </p:sp>
      <p:sp>
        <p:nvSpPr>
          <p:cNvPr id="4554" name="CustomShape 35"/>
          <p:cNvSpPr/>
          <p:nvPr/>
        </p:nvSpPr>
        <p:spPr>
          <a:xfrm>
            <a:off x="152400" y="5768975"/>
            <a:ext cx="1598613" cy="7000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4000" b="1">
                <a:solidFill>
                  <a:srgbClr val="000000"/>
                </a:solidFill>
                <a:latin typeface="Comic Sans MS" pitchFamily="66" charset="0"/>
              </a:rPr>
              <a:t>Clear</a:t>
            </a:r>
            <a:endParaRPr lang="sk-SK"/>
          </a:p>
        </p:txBody>
      </p:sp>
      <p:sp>
        <p:nvSpPr>
          <p:cNvPr id="4557" name="CustomShape 36"/>
          <p:cNvSpPr/>
          <p:nvPr/>
        </p:nvSpPr>
        <p:spPr>
          <a:xfrm>
            <a:off x="1524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pic>
        <p:nvPicPr>
          <p:cNvPr id="77858" name="Picture 72"/>
          <p:cNvPicPr>
            <a:picLocks noChangeAspect="1" noChangeArrowheads="1"/>
          </p:cNvPicPr>
          <p:nvPr/>
        </p:nvPicPr>
        <p:blipFill>
          <a:blip r:embed="rId3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59" name="CustomShape 37"/>
          <p:cNvSpPr/>
          <p:nvPr/>
        </p:nvSpPr>
        <p:spPr>
          <a:xfrm>
            <a:off x="7340600" y="5521325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0" name="CustomShape 38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1" name="CustomShape 39"/>
          <p:cNvSpPr/>
          <p:nvPr/>
        </p:nvSpPr>
        <p:spPr>
          <a:xfrm>
            <a:off x="152400" y="5521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>
                <a:solidFill>
                  <a:srgbClr val="000000"/>
                </a:solidFill>
                <a:latin typeface="Comic Sans MS" pitchFamily="66" charset="0"/>
              </a:rPr>
              <a:t>toaletná stolička</a:t>
            </a:r>
            <a:endParaRPr lang="sk-SK" sz="1400"/>
          </a:p>
        </p:txBody>
      </p:sp>
      <p:sp>
        <p:nvSpPr>
          <p:cNvPr id="4562" name="CustomShape 40"/>
          <p:cNvSpPr/>
          <p:nvPr/>
        </p:nvSpPr>
        <p:spPr>
          <a:xfrm>
            <a:off x="1981200" y="55626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ovládač</a:t>
            </a:r>
            <a:endParaRPr lang="sk-SK"/>
          </a:p>
        </p:txBody>
      </p:sp>
      <p:sp>
        <p:nvSpPr>
          <p:cNvPr id="4563" name="CustomShape 41"/>
          <p:cNvSpPr/>
          <p:nvPr/>
        </p:nvSpPr>
        <p:spPr>
          <a:xfrm>
            <a:off x="1981200" y="15240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znevýhodnenia</a:t>
            </a:r>
            <a:endParaRPr lang="sk-SK"/>
          </a:p>
        </p:txBody>
      </p:sp>
      <p:sp>
        <p:nvSpPr>
          <p:cNvPr id="4564" name="CustomShape 42"/>
          <p:cNvSpPr/>
          <p:nvPr/>
        </p:nvSpPr>
        <p:spPr>
          <a:xfrm>
            <a:off x="73406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termín</a:t>
            </a:r>
            <a:endParaRPr lang="sk-SK"/>
          </a:p>
        </p:txBody>
      </p:sp>
      <p:sp>
        <p:nvSpPr>
          <p:cNvPr id="4565" name="CustomShape 43"/>
          <p:cNvSpPr/>
          <p:nvPr/>
        </p:nvSpPr>
        <p:spPr>
          <a:xfrm>
            <a:off x="7315200" y="289877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spínač</a:t>
            </a:r>
            <a:endParaRPr lang="sk-SK"/>
          </a:p>
        </p:txBody>
      </p:sp>
      <p:pic>
        <p:nvPicPr>
          <p:cNvPr id="77866" name="Picture 7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00313" y="18288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67" name="Picture 9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81200" y="1920875"/>
            <a:ext cx="684213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68" name="Picture 9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14650" y="1862138"/>
            <a:ext cx="665163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69" name="Picture 9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62200" y="4495800"/>
            <a:ext cx="823913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70" name="Picture 9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89588" y="1417638"/>
            <a:ext cx="1625600" cy="16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71" name="Picture 9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62400" y="1628775"/>
            <a:ext cx="1189038" cy="118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72" name="Picture 9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696200" y="1920875"/>
            <a:ext cx="758825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73" name="Picture 9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500313" y="3070225"/>
            <a:ext cx="947737" cy="94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74" name="Picture 9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159000" y="3252788"/>
            <a:ext cx="404813" cy="40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75" name="Picture 9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00063" y="3090863"/>
            <a:ext cx="947737" cy="947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76" name="Picture 100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943600" y="3252788"/>
            <a:ext cx="712788" cy="712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77" name="Picture 101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152900" y="3200400"/>
            <a:ext cx="822325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78" name="Picture 10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664450" y="3079750"/>
            <a:ext cx="882650" cy="881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79" name="Picture 105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00063" y="4397375"/>
            <a:ext cx="957262" cy="9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80" name="Picture 106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046538" y="4351338"/>
            <a:ext cx="1135062" cy="1135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81" name="Picture 109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867400" y="4529138"/>
            <a:ext cx="831850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82" name="Picture 110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560388" y="5768975"/>
            <a:ext cx="896937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83" name="Picture 113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2311400" y="5811838"/>
            <a:ext cx="873125" cy="87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84" name="Picture 115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7721600" y="4456113"/>
            <a:ext cx="801688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85" name="CustomShape 44"/>
          <p:cNvSpPr/>
          <p:nvPr/>
        </p:nvSpPr>
        <p:spPr>
          <a:xfrm>
            <a:off x="7340600" y="5541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nabíjačka</a:t>
            </a:r>
            <a:endParaRPr lang="sk-SK"/>
          </a:p>
        </p:txBody>
      </p:sp>
      <p:pic>
        <p:nvPicPr>
          <p:cNvPr id="77886" name="Picture 103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723188" y="5838825"/>
            <a:ext cx="82391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87" name="CustomShape 45"/>
          <p:cNvSpPr/>
          <p:nvPr/>
        </p:nvSpPr>
        <p:spPr>
          <a:xfrm>
            <a:off x="1979613" y="274638"/>
            <a:ext cx="3240087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888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5235575" cy="1244600"/>
          </a:xfrm>
        </p:spPr>
        <p:txBody>
          <a:bodyPr/>
          <a:lstStyle/>
          <a:p>
            <a:pPr eaLnBrk="1" hangingPunct="1"/>
            <a:r>
              <a:rPr lang="sk-SK" smtClean="0"/>
              <a:t>Veci, ktoré pomáhajú</a:t>
            </a:r>
            <a:endParaRPr lang="en-US" smtClean="0"/>
          </a:p>
        </p:txBody>
      </p:sp>
      <p:sp>
        <p:nvSpPr>
          <p:cNvPr id="71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74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77894" name="Picture 70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" name="CustomShape 22"/>
          <p:cNvSpPr/>
          <p:nvPr/>
        </p:nvSpPr>
        <p:spPr>
          <a:xfrm>
            <a:off x="274638" y="223838"/>
            <a:ext cx="1349375" cy="292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pic>
        <p:nvPicPr>
          <p:cNvPr id="76" name="Picture 69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619200" y="515938"/>
            <a:ext cx="717111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8" name="CustomShape 1"/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89" name="CustomShape 2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0" name="CustomShape 3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1" name="CustomShape 4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2" name="CustomShape 5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3" name="CustomShape 6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4" name="CustomShape 7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5" name="CustomShape 8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6" name="CustomShape 9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7" name="CustomShape 10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8" name="CustomShape 11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9" name="CustomShape 12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0" name="CustomShape 13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1" name="CustomShape 14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2" name="CustomShape 15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3" name="CustomShape 16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4" name="CustomShape 17"/>
          <p:cNvSpPr/>
          <p:nvPr/>
        </p:nvSpPr>
        <p:spPr>
          <a:xfrm>
            <a:off x="7340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5" name="CustomShape 18">
            <a:hlinkClick r:id="rId2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10" name="CustomShape 23"/>
          <p:cNvSpPr/>
          <p:nvPr/>
        </p:nvSpPr>
        <p:spPr>
          <a:xfrm>
            <a:off x="37719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mydlo</a:t>
            </a:r>
            <a:endParaRPr lang="sk-SK"/>
          </a:p>
        </p:txBody>
      </p:sp>
      <p:sp>
        <p:nvSpPr>
          <p:cNvPr id="4611" name="CustomShape 24"/>
          <p:cNvSpPr/>
          <p:nvPr/>
        </p:nvSpPr>
        <p:spPr>
          <a:xfrm>
            <a:off x="5562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zubná kefka</a:t>
            </a:r>
            <a:endParaRPr lang="sk-SK"/>
          </a:p>
        </p:txBody>
      </p:sp>
      <p:sp>
        <p:nvSpPr>
          <p:cNvPr id="4612" name="CustomShape 25"/>
          <p:cNvSpPr/>
          <p:nvPr/>
        </p:nvSpPr>
        <p:spPr>
          <a:xfrm>
            <a:off x="73406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zubná pasta</a:t>
            </a:r>
            <a:endParaRPr lang="sk-SK"/>
          </a:p>
        </p:txBody>
      </p:sp>
      <p:sp>
        <p:nvSpPr>
          <p:cNvPr id="4613" name="CustomShape 26"/>
          <p:cNvSpPr/>
          <p:nvPr/>
        </p:nvSpPr>
        <p:spPr>
          <a:xfrm>
            <a:off x="1524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pena do kúpeľa</a:t>
            </a:r>
            <a:endParaRPr lang="sk-SK"/>
          </a:p>
        </p:txBody>
      </p:sp>
      <p:sp>
        <p:nvSpPr>
          <p:cNvPr id="4614" name="CustomShape 27"/>
          <p:cNvSpPr/>
          <p:nvPr/>
        </p:nvSpPr>
        <p:spPr>
          <a:xfrm>
            <a:off x="19812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deodorant</a:t>
            </a:r>
            <a:endParaRPr lang="sk-SK"/>
          </a:p>
        </p:txBody>
      </p:sp>
      <p:sp>
        <p:nvSpPr>
          <p:cNvPr id="4615" name="CustomShape 28"/>
          <p:cNvSpPr/>
          <p:nvPr/>
        </p:nvSpPr>
        <p:spPr>
          <a:xfrm>
            <a:off x="3771900" y="28543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šampón</a:t>
            </a:r>
            <a:endParaRPr lang="sk-SK"/>
          </a:p>
        </p:txBody>
      </p:sp>
      <p:sp>
        <p:nvSpPr>
          <p:cNvPr id="4616" name="CustomShape 29"/>
          <p:cNvSpPr/>
          <p:nvPr/>
        </p:nvSpPr>
        <p:spPr>
          <a:xfrm>
            <a:off x="1524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>
                <a:solidFill>
                  <a:srgbClr val="000000"/>
                </a:solidFill>
                <a:latin typeface="Comic Sans MS" pitchFamily="66" charset="0"/>
              </a:rPr>
              <a:t>holiaci strojček</a:t>
            </a:r>
            <a:endParaRPr lang="sk-SK" sz="1400"/>
          </a:p>
        </p:txBody>
      </p:sp>
      <p:sp>
        <p:nvSpPr>
          <p:cNvPr id="4617" name="CustomShape 30"/>
          <p:cNvSpPr/>
          <p:nvPr/>
        </p:nvSpPr>
        <p:spPr>
          <a:xfrm>
            <a:off x="5562600" y="2874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kondicionér</a:t>
            </a:r>
            <a:endParaRPr lang="sk-SK"/>
          </a:p>
        </p:txBody>
      </p:sp>
      <p:sp>
        <p:nvSpPr>
          <p:cNvPr id="4618" name="CustomShape 31"/>
          <p:cNvSpPr/>
          <p:nvPr/>
        </p:nvSpPr>
        <p:spPr>
          <a:xfrm>
            <a:off x="19812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500">
                <a:solidFill>
                  <a:srgbClr val="000000"/>
                </a:solidFill>
                <a:latin typeface="Comic Sans MS" pitchFamily="66" charset="0"/>
              </a:rPr>
              <a:t>pena na holenie</a:t>
            </a:r>
            <a:endParaRPr lang="sk-SK" sz="1500"/>
          </a:p>
        </p:txBody>
      </p:sp>
      <p:sp>
        <p:nvSpPr>
          <p:cNvPr id="4619" name="CustomShape 32"/>
          <p:cNvSpPr/>
          <p:nvPr/>
        </p:nvSpPr>
        <p:spPr>
          <a:xfrm>
            <a:off x="37719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voda po holení</a:t>
            </a:r>
            <a:endParaRPr lang="sk-SK"/>
          </a:p>
        </p:txBody>
      </p:sp>
      <p:sp>
        <p:nvSpPr>
          <p:cNvPr id="4620" name="CustomShape 33"/>
          <p:cNvSpPr/>
          <p:nvPr/>
        </p:nvSpPr>
        <p:spPr>
          <a:xfrm>
            <a:off x="7340600" y="55626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Delete Word</a:t>
            </a:r>
            <a:endParaRPr lang="sk-SK"/>
          </a:p>
        </p:txBody>
      </p:sp>
      <p:sp>
        <p:nvSpPr>
          <p:cNvPr id="4621" name="CustomShape 34"/>
          <p:cNvSpPr/>
          <p:nvPr/>
        </p:nvSpPr>
        <p:spPr>
          <a:xfrm>
            <a:off x="152400" y="5768975"/>
            <a:ext cx="1598613" cy="7000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4000" b="1">
                <a:solidFill>
                  <a:srgbClr val="000000"/>
                </a:solidFill>
                <a:latin typeface="Comic Sans MS" pitchFamily="66" charset="0"/>
              </a:rPr>
              <a:t>Clear</a:t>
            </a:r>
            <a:endParaRPr lang="sk-SK"/>
          </a:p>
        </p:txBody>
      </p:sp>
      <p:sp>
        <p:nvSpPr>
          <p:cNvPr id="4624" name="CustomShape 35"/>
          <p:cNvSpPr/>
          <p:nvPr/>
        </p:nvSpPr>
        <p:spPr>
          <a:xfrm>
            <a:off x="1524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pic>
        <p:nvPicPr>
          <p:cNvPr id="78881" name="Picture 72"/>
          <p:cNvPicPr>
            <a:picLocks noChangeAspect="1" noChangeArrowheads="1"/>
          </p:cNvPicPr>
          <p:nvPr/>
        </p:nvPicPr>
        <p:blipFill>
          <a:blip r:embed="rId3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26" name="CustomShape 36"/>
          <p:cNvSpPr/>
          <p:nvPr/>
        </p:nvSpPr>
        <p:spPr>
          <a:xfrm>
            <a:off x="7340600" y="5521325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7" name="CustomShape 37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8" name="CustomShape 38"/>
          <p:cNvSpPr/>
          <p:nvPr/>
        </p:nvSpPr>
        <p:spPr>
          <a:xfrm>
            <a:off x="152400" y="5521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sušič na vlasy</a:t>
            </a:r>
            <a:endParaRPr lang="sk-SK"/>
          </a:p>
        </p:txBody>
      </p:sp>
      <p:sp>
        <p:nvSpPr>
          <p:cNvPr id="4629" name="CustomShape 39"/>
          <p:cNvSpPr/>
          <p:nvPr/>
        </p:nvSpPr>
        <p:spPr>
          <a:xfrm>
            <a:off x="1981200" y="55626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hrebeň</a:t>
            </a:r>
            <a:endParaRPr lang="sk-SK"/>
          </a:p>
        </p:txBody>
      </p:sp>
      <p:sp>
        <p:nvSpPr>
          <p:cNvPr id="4630" name="CustomShape 40"/>
          <p:cNvSpPr/>
          <p:nvPr/>
        </p:nvSpPr>
        <p:spPr>
          <a:xfrm>
            <a:off x="1981200" y="15240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drogéria</a:t>
            </a:r>
            <a:endParaRPr lang="sk-SK"/>
          </a:p>
        </p:txBody>
      </p:sp>
      <p:sp>
        <p:nvSpPr>
          <p:cNvPr id="4631" name="CustomShape 41"/>
          <p:cNvSpPr/>
          <p:nvPr/>
        </p:nvSpPr>
        <p:spPr>
          <a:xfrm>
            <a:off x="3771900" y="5541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kefa</a:t>
            </a:r>
            <a:endParaRPr lang="sk-SK"/>
          </a:p>
        </p:txBody>
      </p:sp>
      <p:sp>
        <p:nvSpPr>
          <p:cNvPr id="4632" name="CustomShape 42"/>
          <p:cNvSpPr/>
          <p:nvPr/>
        </p:nvSpPr>
        <p:spPr>
          <a:xfrm>
            <a:off x="7315200" y="289877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líčidlá</a:t>
            </a:r>
            <a:endParaRPr lang="sk-SK"/>
          </a:p>
        </p:txBody>
      </p:sp>
      <p:sp>
        <p:nvSpPr>
          <p:cNvPr id="4633" name="CustomShape 43"/>
          <p:cNvSpPr/>
          <p:nvPr/>
        </p:nvSpPr>
        <p:spPr>
          <a:xfrm>
            <a:off x="5562600" y="55626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sprej na vlasy</a:t>
            </a:r>
            <a:endParaRPr lang="sk-SK"/>
          </a:p>
        </p:txBody>
      </p:sp>
      <p:pic>
        <p:nvPicPr>
          <p:cNvPr id="78890" name="Picture 10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3124200"/>
            <a:ext cx="863600" cy="86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891" name="Picture 10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05725" y="5768975"/>
            <a:ext cx="841375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892" name="Picture 10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59225" y="5638800"/>
            <a:ext cx="1220788" cy="122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893" name="Picture 10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7200" y="5740400"/>
            <a:ext cx="915988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894" name="Picture 11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146550" y="3114675"/>
            <a:ext cx="850900" cy="84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895" name="Picture 11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943600" y="4495800"/>
            <a:ext cx="863600" cy="86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896" name="Picture 12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 rot="-4407000">
            <a:off x="5800725" y="1625600"/>
            <a:ext cx="1111250" cy="111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897" name="Picture 12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772400" y="1816100"/>
            <a:ext cx="774700" cy="77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898" name="Picture 12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90538" y="3121025"/>
            <a:ext cx="882650" cy="88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899" name="Picture 12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362200" y="3124200"/>
            <a:ext cx="839788" cy="83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900" name="Picture 124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187825" y="4467225"/>
            <a:ext cx="841375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901" name="Picture 125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373313" y="4495800"/>
            <a:ext cx="812800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902" name="Picture 126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909638" y="4529138"/>
            <a:ext cx="715962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903" name="Picture 127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206375" y="4510088"/>
            <a:ext cx="782638" cy="782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904" name="Picture 12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463800" y="1955800"/>
            <a:ext cx="631825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905" name="Picture 12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057400" y="1828800"/>
            <a:ext cx="7207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906" name="Picture 13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898775" y="1862138"/>
            <a:ext cx="687388" cy="68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907" name="Picture 131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5943600" y="5791200"/>
            <a:ext cx="866775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52" name="CustomShape 44"/>
          <p:cNvSpPr/>
          <p:nvPr/>
        </p:nvSpPr>
        <p:spPr>
          <a:xfrm>
            <a:off x="55626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>
                <a:solidFill>
                  <a:srgbClr val="000000"/>
                </a:solidFill>
                <a:latin typeface="Comic Sans MS" pitchFamily="66" charset="0"/>
              </a:rPr>
              <a:t>toaletný papier</a:t>
            </a:r>
            <a:endParaRPr lang="sk-SK" sz="1400"/>
          </a:p>
        </p:txBody>
      </p:sp>
      <p:pic>
        <p:nvPicPr>
          <p:cNvPr id="78909" name="Picture 133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4067175" y="1781175"/>
            <a:ext cx="930275" cy="92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910" name="Picture 134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2220913" y="5638800"/>
            <a:ext cx="1114425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55" name="CustomShape 45"/>
          <p:cNvSpPr/>
          <p:nvPr/>
        </p:nvSpPr>
        <p:spPr>
          <a:xfrm>
            <a:off x="7340600" y="5521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farba na vlasy</a:t>
            </a:r>
            <a:endParaRPr lang="sk-SK"/>
          </a:p>
        </p:txBody>
      </p:sp>
      <p:pic>
        <p:nvPicPr>
          <p:cNvPr id="78912" name="Picture 136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543800" y="3124200"/>
            <a:ext cx="979488" cy="979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913" name="Picture 137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8229600" y="4556125"/>
            <a:ext cx="777875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914" name="Picture 138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7818438" y="4510088"/>
            <a:ext cx="715962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915" name="Picture 139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7318375" y="4562475"/>
            <a:ext cx="682625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60" name="CustomShape 46"/>
          <p:cNvSpPr/>
          <p:nvPr/>
        </p:nvSpPr>
        <p:spPr>
          <a:xfrm>
            <a:off x="73406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>
                <a:solidFill>
                  <a:srgbClr val="000000"/>
                </a:solidFill>
                <a:latin typeface="Comic Sans MS" pitchFamily="66" charset="0"/>
              </a:rPr>
              <a:t>intímne potreby </a:t>
            </a:r>
            <a:endParaRPr lang="sk-SK" sz="1400"/>
          </a:p>
        </p:txBody>
      </p:sp>
      <p:sp>
        <p:nvSpPr>
          <p:cNvPr id="4661" name="CustomShape 47"/>
          <p:cNvSpPr/>
          <p:nvPr/>
        </p:nvSpPr>
        <p:spPr>
          <a:xfrm>
            <a:off x="1979613" y="274638"/>
            <a:ext cx="3240087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918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240087" cy="1244600"/>
          </a:xfrm>
        </p:spPr>
        <p:txBody>
          <a:bodyPr/>
          <a:lstStyle/>
          <a:p>
            <a:pPr eaLnBrk="1" hangingPunct="1"/>
            <a:r>
              <a:rPr lang="sk-SK" smtClean="0"/>
              <a:t>drogéria</a:t>
            </a:r>
            <a:endParaRPr lang="en-US" smtClean="0"/>
          </a:p>
        </p:txBody>
      </p:sp>
      <p:sp>
        <p:nvSpPr>
          <p:cNvPr id="77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80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78924" name="Picture 70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" name="CustomShape 22"/>
          <p:cNvSpPr/>
          <p:nvPr/>
        </p:nvSpPr>
        <p:spPr>
          <a:xfrm>
            <a:off x="274638" y="223838"/>
            <a:ext cx="1349375" cy="292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pic>
        <p:nvPicPr>
          <p:cNvPr id="82" name="Picture 69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619200" y="515938"/>
            <a:ext cx="717111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2" name="CustomShape 1"/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3" name="CustomShape 2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4" name="CustomShape 3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5" name="CustomShape 4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6" name="CustomShape 5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7" name="CustomShape 6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8" name="CustomShape 7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9" name="CustomShape 8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0" name="CustomShape 9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1" name="CustomShape 10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2" name="CustomShape 11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3" name="CustomShape 12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4" name="CustomShape 13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5" name="CustomShape 14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6" name="CustomShape 15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7" name="CustomShape 16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8" name="CustomShape 17"/>
          <p:cNvSpPr/>
          <p:nvPr/>
        </p:nvSpPr>
        <p:spPr>
          <a:xfrm>
            <a:off x="7340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9" name="CustomShape 18">
            <a:hlinkClick r:id="rId2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3" name="CustomShape 22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sp>
        <p:nvSpPr>
          <p:cNvPr id="4685" name="CustomShape 24"/>
          <p:cNvSpPr/>
          <p:nvPr/>
        </p:nvSpPr>
        <p:spPr>
          <a:xfrm>
            <a:off x="19812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nábytok</a:t>
            </a:r>
            <a:endParaRPr lang="sk-SK"/>
          </a:p>
        </p:txBody>
      </p:sp>
      <p:sp>
        <p:nvSpPr>
          <p:cNvPr id="4686" name="CustomShape 25"/>
          <p:cNvSpPr/>
          <p:nvPr/>
        </p:nvSpPr>
        <p:spPr>
          <a:xfrm>
            <a:off x="37719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sedací vak</a:t>
            </a:r>
            <a:endParaRPr lang="sk-SK"/>
          </a:p>
        </p:txBody>
      </p:sp>
      <p:sp>
        <p:nvSpPr>
          <p:cNvPr id="4687" name="CustomShape 26"/>
          <p:cNvSpPr/>
          <p:nvPr/>
        </p:nvSpPr>
        <p:spPr>
          <a:xfrm>
            <a:off x="5562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stôl</a:t>
            </a:r>
            <a:endParaRPr lang="sk-SK"/>
          </a:p>
        </p:txBody>
      </p:sp>
      <p:sp>
        <p:nvSpPr>
          <p:cNvPr id="4688" name="CustomShape 27"/>
          <p:cNvSpPr/>
          <p:nvPr/>
        </p:nvSpPr>
        <p:spPr>
          <a:xfrm>
            <a:off x="73406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vankúš</a:t>
            </a:r>
            <a:endParaRPr lang="sk-SK"/>
          </a:p>
        </p:txBody>
      </p:sp>
      <p:sp>
        <p:nvSpPr>
          <p:cNvPr id="4689" name="CustomShape 28"/>
          <p:cNvSpPr/>
          <p:nvPr/>
        </p:nvSpPr>
        <p:spPr>
          <a:xfrm>
            <a:off x="1524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skriňa</a:t>
            </a:r>
            <a:endParaRPr lang="sk-SK"/>
          </a:p>
        </p:txBody>
      </p:sp>
      <p:sp>
        <p:nvSpPr>
          <p:cNvPr id="4690" name="CustomShape 29"/>
          <p:cNvSpPr/>
          <p:nvPr/>
        </p:nvSpPr>
        <p:spPr>
          <a:xfrm>
            <a:off x="19812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záchod</a:t>
            </a:r>
            <a:endParaRPr lang="sk-SK"/>
          </a:p>
        </p:txBody>
      </p:sp>
      <p:sp>
        <p:nvSpPr>
          <p:cNvPr id="4691" name="CustomShape 30"/>
          <p:cNvSpPr/>
          <p:nvPr/>
        </p:nvSpPr>
        <p:spPr>
          <a:xfrm>
            <a:off x="152400" y="41910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skrinka</a:t>
            </a:r>
            <a:endParaRPr lang="sk-SK"/>
          </a:p>
        </p:txBody>
      </p:sp>
      <p:sp>
        <p:nvSpPr>
          <p:cNvPr id="4692" name="CustomShape 31"/>
          <p:cNvSpPr/>
          <p:nvPr/>
        </p:nvSpPr>
        <p:spPr>
          <a:xfrm>
            <a:off x="3771900" y="2874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televízor</a:t>
            </a:r>
            <a:endParaRPr lang="sk-SK"/>
          </a:p>
        </p:txBody>
      </p:sp>
      <p:sp>
        <p:nvSpPr>
          <p:cNvPr id="4693" name="CustomShape 32"/>
          <p:cNvSpPr/>
          <p:nvPr/>
        </p:nvSpPr>
        <p:spPr>
          <a:xfrm>
            <a:off x="5562600" y="28622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polička</a:t>
            </a:r>
            <a:endParaRPr lang="sk-SK"/>
          </a:p>
        </p:txBody>
      </p:sp>
      <p:sp>
        <p:nvSpPr>
          <p:cNvPr id="4694" name="CustomShape 33"/>
          <p:cNvSpPr/>
          <p:nvPr/>
        </p:nvSpPr>
        <p:spPr>
          <a:xfrm>
            <a:off x="73406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posteľ</a:t>
            </a:r>
            <a:endParaRPr lang="sk-SK"/>
          </a:p>
        </p:txBody>
      </p:sp>
      <p:sp>
        <p:nvSpPr>
          <p:cNvPr id="4695" name="CustomShape 34"/>
          <p:cNvSpPr/>
          <p:nvPr/>
        </p:nvSpPr>
        <p:spPr>
          <a:xfrm>
            <a:off x="19812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umývadlo</a:t>
            </a:r>
            <a:endParaRPr lang="sk-SK"/>
          </a:p>
        </p:txBody>
      </p:sp>
      <p:sp>
        <p:nvSpPr>
          <p:cNvPr id="4696" name="CustomShape 35"/>
          <p:cNvSpPr/>
          <p:nvPr/>
        </p:nvSpPr>
        <p:spPr>
          <a:xfrm>
            <a:off x="3771900" y="4170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zásuvka</a:t>
            </a:r>
            <a:endParaRPr lang="sk-SK"/>
          </a:p>
        </p:txBody>
      </p:sp>
      <p:sp>
        <p:nvSpPr>
          <p:cNvPr id="4697" name="CustomShape 36"/>
          <p:cNvSpPr/>
          <p:nvPr/>
        </p:nvSpPr>
        <p:spPr>
          <a:xfrm>
            <a:off x="7340600" y="55626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Delete Word</a:t>
            </a:r>
            <a:endParaRPr lang="sk-SK"/>
          </a:p>
        </p:txBody>
      </p:sp>
      <p:sp>
        <p:nvSpPr>
          <p:cNvPr id="4698" name="CustomShape 37"/>
          <p:cNvSpPr/>
          <p:nvPr/>
        </p:nvSpPr>
        <p:spPr>
          <a:xfrm>
            <a:off x="152400" y="5768975"/>
            <a:ext cx="1598613" cy="7000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4000" b="1">
                <a:solidFill>
                  <a:srgbClr val="000000"/>
                </a:solidFill>
                <a:latin typeface="Comic Sans MS" pitchFamily="66" charset="0"/>
              </a:rPr>
              <a:t>Clear</a:t>
            </a:r>
            <a:endParaRPr lang="sk-SK"/>
          </a:p>
        </p:txBody>
      </p:sp>
      <p:sp>
        <p:nvSpPr>
          <p:cNvPr id="4701" name="CustomShape 38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02" name="CustomShape 39"/>
          <p:cNvSpPr/>
          <p:nvPr/>
        </p:nvSpPr>
        <p:spPr>
          <a:xfrm>
            <a:off x="73406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79909" name="Picture 91"/>
          <p:cNvPicPr>
            <a:picLocks noChangeAspect="1" noChangeArrowheads="1"/>
          </p:cNvPicPr>
          <p:nvPr/>
        </p:nvPicPr>
        <p:blipFill>
          <a:blip r:embed="rId3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04" name="CustomShape 40"/>
          <p:cNvSpPr/>
          <p:nvPr/>
        </p:nvSpPr>
        <p:spPr>
          <a:xfrm>
            <a:off x="55626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gauč</a:t>
            </a:r>
            <a:endParaRPr lang="sk-SK"/>
          </a:p>
        </p:txBody>
      </p:sp>
      <p:sp>
        <p:nvSpPr>
          <p:cNvPr id="4705" name="CustomShape 41"/>
          <p:cNvSpPr/>
          <p:nvPr/>
        </p:nvSpPr>
        <p:spPr>
          <a:xfrm>
            <a:off x="73406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obraz</a:t>
            </a:r>
            <a:endParaRPr lang="sk-SK"/>
          </a:p>
        </p:txBody>
      </p:sp>
      <p:sp>
        <p:nvSpPr>
          <p:cNvPr id="4706" name="CustomShape 42"/>
          <p:cNvSpPr/>
          <p:nvPr/>
        </p:nvSpPr>
        <p:spPr>
          <a:xfrm>
            <a:off x="152400" y="5541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deka</a:t>
            </a:r>
            <a:endParaRPr lang="sk-SK"/>
          </a:p>
        </p:txBody>
      </p:sp>
      <p:sp>
        <p:nvSpPr>
          <p:cNvPr id="4707" name="CustomShape 43"/>
          <p:cNvSpPr/>
          <p:nvPr/>
        </p:nvSpPr>
        <p:spPr>
          <a:xfrm>
            <a:off x="1981200" y="5541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vaňa</a:t>
            </a:r>
            <a:endParaRPr lang="sk-SK"/>
          </a:p>
        </p:txBody>
      </p:sp>
      <p:sp>
        <p:nvSpPr>
          <p:cNvPr id="4708" name="CustomShape 44"/>
          <p:cNvSpPr/>
          <p:nvPr/>
        </p:nvSpPr>
        <p:spPr>
          <a:xfrm>
            <a:off x="5562600" y="5541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stolička</a:t>
            </a:r>
            <a:endParaRPr lang="sk-SK"/>
          </a:p>
        </p:txBody>
      </p:sp>
      <p:sp>
        <p:nvSpPr>
          <p:cNvPr id="4709" name="CustomShape 45"/>
          <p:cNvSpPr/>
          <p:nvPr/>
        </p:nvSpPr>
        <p:spPr>
          <a:xfrm>
            <a:off x="7340600" y="55626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plachta</a:t>
            </a:r>
            <a:endParaRPr lang="sk-SK"/>
          </a:p>
        </p:txBody>
      </p:sp>
      <p:sp>
        <p:nvSpPr>
          <p:cNvPr id="4710" name="CustomShape 46"/>
          <p:cNvSpPr/>
          <p:nvPr/>
        </p:nvSpPr>
        <p:spPr>
          <a:xfrm>
            <a:off x="3771900" y="5541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lampa</a:t>
            </a:r>
            <a:endParaRPr lang="sk-SK"/>
          </a:p>
        </p:txBody>
      </p:sp>
      <p:pic>
        <p:nvPicPr>
          <p:cNvPr id="79917" name="Picture 9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5768975"/>
            <a:ext cx="1038225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918" name="Picture 9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51313" y="5867400"/>
            <a:ext cx="769937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919" name="Picture 9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37263" y="5867400"/>
            <a:ext cx="820737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920" name="Picture 10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772400" y="4510088"/>
            <a:ext cx="844550" cy="84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921" name="Picture 10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59450" y="4529138"/>
            <a:ext cx="1403350" cy="62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922" name="Picture 10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208463" y="4467225"/>
            <a:ext cx="725487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923" name="Picture 10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286000" y="4419600"/>
            <a:ext cx="871538" cy="87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924" name="Picture 112"/>
          <p:cNvPicPr>
            <a:picLocks noChangeAspect="1" noChangeArrowheads="1"/>
          </p:cNvPicPr>
          <p:nvPr/>
        </p:nvPicPr>
        <p:blipFill>
          <a:blip r:embed="rId11" cstate="print"/>
          <a:srcRect r="1523" b="41875"/>
          <a:stretch>
            <a:fillRect/>
          </a:stretch>
        </p:blipFill>
        <p:spPr bwMode="auto">
          <a:xfrm>
            <a:off x="3962400" y="3144838"/>
            <a:ext cx="1257300" cy="74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925" name="Picture 11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33400" y="4572000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926" name="Picture 11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33400" y="3144838"/>
            <a:ext cx="865188" cy="865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927" name="Picture 115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330450" y="3124200"/>
            <a:ext cx="885825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928" name="Picture 116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395538" y="1785938"/>
            <a:ext cx="881062" cy="87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929" name="Picture 117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969000" y="1778000"/>
            <a:ext cx="812800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930" name="Picture 118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620000" y="3048000"/>
            <a:ext cx="10160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931" name="Picture 66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772400" y="5789613"/>
            <a:ext cx="790575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932" name="Picture 90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439025" y="1909763"/>
            <a:ext cx="938213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27" name="CustomShape 47"/>
          <p:cNvSpPr/>
          <p:nvPr/>
        </p:nvSpPr>
        <p:spPr>
          <a:xfrm rot="10800000" flipV="1">
            <a:off x="8942388" y="2589213"/>
            <a:ext cx="485775" cy="30480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79934" name="Picture 72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4187825" y="1822450"/>
            <a:ext cx="768350" cy="76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935" name="Picture 104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2220913" y="5649913"/>
            <a:ext cx="1055687" cy="105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936" name="Picture 106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5969000" y="3144838"/>
            <a:ext cx="873125" cy="87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31" name="CustomShape 48"/>
          <p:cNvSpPr/>
          <p:nvPr/>
        </p:nvSpPr>
        <p:spPr>
          <a:xfrm>
            <a:off x="1979613" y="274638"/>
            <a:ext cx="3240087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938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240087" cy="1244600"/>
          </a:xfrm>
        </p:spPr>
        <p:txBody>
          <a:bodyPr/>
          <a:lstStyle/>
          <a:p>
            <a:pPr eaLnBrk="1" hangingPunct="1"/>
            <a:r>
              <a:rPr lang="sk-SK" smtClean="0"/>
              <a:t>nábytok</a:t>
            </a:r>
            <a:endParaRPr lang="en-US" smtClean="0"/>
          </a:p>
        </p:txBody>
      </p:sp>
      <p:sp>
        <p:nvSpPr>
          <p:cNvPr id="73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76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79944" name="Picture 70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" name="CustomShape 22"/>
          <p:cNvSpPr/>
          <p:nvPr/>
        </p:nvSpPr>
        <p:spPr>
          <a:xfrm>
            <a:off x="274638" y="223838"/>
            <a:ext cx="1349375" cy="292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pic>
        <p:nvPicPr>
          <p:cNvPr id="78" name="Picture 69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619200" y="515938"/>
            <a:ext cx="717111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2" name="CustomShape 1">
            <a:hlinkClick r:id="rId2" action="ppaction://hlinksldjump"/>
          </p:cNvPr>
          <p:cNvSpPr/>
          <p:nvPr/>
        </p:nvSpPr>
        <p:spPr>
          <a:xfrm>
            <a:off x="73406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3" name="CustomShape 2"/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4" name="CustomShape 3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5" name="CustomShape 4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6" name="CustomShape 5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7" name="CustomShape 6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8" name="CustomShape 7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9" name="CustomShape 8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0" name="CustomShape 9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1" name="CustomShape 10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2" name="CustomShape 11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3" name="CustomShape 12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4" name="CustomShape 13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5" name="CustomShape 14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6" name="CustomShape 15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7" name="CustomShape 16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8" name="CustomShape 17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9" name="CustomShape 18">
            <a:hlinkClick r:id="rId3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3" name="CustomShape 22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sp>
        <p:nvSpPr>
          <p:cNvPr id="4755" name="CustomShape 24"/>
          <p:cNvSpPr/>
          <p:nvPr/>
        </p:nvSpPr>
        <p:spPr>
          <a:xfrm>
            <a:off x="19812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kancelária</a:t>
            </a:r>
            <a:endParaRPr lang="sk-SK"/>
          </a:p>
        </p:txBody>
      </p:sp>
      <p:sp>
        <p:nvSpPr>
          <p:cNvPr id="4756" name="CustomShape 25"/>
          <p:cNvSpPr/>
          <p:nvPr/>
        </p:nvSpPr>
        <p:spPr>
          <a:xfrm>
            <a:off x="37719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stolička</a:t>
            </a:r>
            <a:endParaRPr lang="sk-SK"/>
          </a:p>
        </p:txBody>
      </p:sp>
      <p:sp>
        <p:nvSpPr>
          <p:cNvPr id="4757" name="CustomShape 26"/>
          <p:cNvSpPr/>
          <p:nvPr/>
        </p:nvSpPr>
        <p:spPr>
          <a:xfrm>
            <a:off x="5562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kartotéka</a:t>
            </a:r>
            <a:endParaRPr lang="sk-SK"/>
          </a:p>
        </p:txBody>
      </p:sp>
      <p:sp>
        <p:nvSpPr>
          <p:cNvPr id="4758" name="CustomShape 27"/>
          <p:cNvSpPr/>
          <p:nvPr/>
        </p:nvSpPr>
        <p:spPr>
          <a:xfrm>
            <a:off x="73406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počítač</a:t>
            </a:r>
            <a:endParaRPr lang="sk-SK"/>
          </a:p>
        </p:txBody>
      </p:sp>
      <p:sp>
        <p:nvSpPr>
          <p:cNvPr id="4759" name="CustomShape 28"/>
          <p:cNvSpPr/>
          <p:nvPr/>
        </p:nvSpPr>
        <p:spPr>
          <a:xfrm>
            <a:off x="1524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kopírka</a:t>
            </a:r>
            <a:endParaRPr lang="sk-SK"/>
          </a:p>
        </p:txBody>
      </p:sp>
      <p:sp>
        <p:nvSpPr>
          <p:cNvPr id="4760" name="CustomShape 29"/>
          <p:cNvSpPr/>
          <p:nvPr/>
        </p:nvSpPr>
        <p:spPr>
          <a:xfrm>
            <a:off x="3771900" y="28543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stôl</a:t>
            </a:r>
            <a:endParaRPr lang="sk-SK"/>
          </a:p>
        </p:txBody>
      </p:sp>
      <p:sp>
        <p:nvSpPr>
          <p:cNvPr id="4761" name="CustomShape 30"/>
          <p:cNvSpPr/>
          <p:nvPr/>
        </p:nvSpPr>
        <p:spPr>
          <a:xfrm>
            <a:off x="1524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pero</a:t>
            </a:r>
            <a:endParaRPr lang="sk-SK"/>
          </a:p>
        </p:txBody>
      </p:sp>
      <p:sp>
        <p:nvSpPr>
          <p:cNvPr id="4762" name="CustomShape 31"/>
          <p:cNvSpPr/>
          <p:nvPr/>
        </p:nvSpPr>
        <p:spPr>
          <a:xfrm>
            <a:off x="5562600" y="28194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zakladač</a:t>
            </a:r>
            <a:endParaRPr lang="sk-SK"/>
          </a:p>
        </p:txBody>
      </p:sp>
      <p:sp>
        <p:nvSpPr>
          <p:cNvPr id="4763" name="CustomShape 32"/>
          <p:cNvSpPr/>
          <p:nvPr/>
        </p:nvSpPr>
        <p:spPr>
          <a:xfrm>
            <a:off x="73406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fax</a:t>
            </a:r>
            <a:endParaRPr lang="sk-SK"/>
          </a:p>
        </p:txBody>
      </p:sp>
      <p:sp>
        <p:nvSpPr>
          <p:cNvPr id="4764" name="CustomShape 33"/>
          <p:cNvSpPr/>
          <p:nvPr/>
        </p:nvSpPr>
        <p:spPr>
          <a:xfrm>
            <a:off x="19812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ceruzka</a:t>
            </a:r>
            <a:endParaRPr lang="sk-SK"/>
          </a:p>
        </p:txBody>
      </p:sp>
      <p:sp>
        <p:nvSpPr>
          <p:cNvPr id="4765" name="CustomShape 34"/>
          <p:cNvSpPr/>
          <p:nvPr/>
        </p:nvSpPr>
        <p:spPr>
          <a:xfrm>
            <a:off x="73406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papier</a:t>
            </a:r>
            <a:endParaRPr lang="sk-SK"/>
          </a:p>
        </p:txBody>
      </p:sp>
      <p:sp>
        <p:nvSpPr>
          <p:cNvPr id="4766" name="CustomShape 35"/>
          <p:cNvSpPr/>
          <p:nvPr/>
        </p:nvSpPr>
        <p:spPr>
          <a:xfrm>
            <a:off x="5562600" y="4170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obálka</a:t>
            </a:r>
            <a:endParaRPr lang="sk-SK"/>
          </a:p>
        </p:txBody>
      </p:sp>
      <p:sp>
        <p:nvSpPr>
          <p:cNvPr id="4768" name="CustomShape 37"/>
          <p:cNvSpPr/>
          <p:nvPr/>
        </p:nvSpPr>
        <p:spPr>
          <a:xfrm>
            <a:off x="152400" y="5768975"/>
            <a:ext cx="1598613" cy="7000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4000" b="1">
                <a:solidFill>
                  <a:srgbClr val="000000"/>
                </a:solidFill>
                <a:latin typeface="Comic Sans MS" pitchFamily="66" charset="0"/>
              </a:rPr>
              <a:t>Clear</a:t>
            </a:r>
            <a:endParaRPr lang="sk-SK"/>
          </a:p>
        </p:txBody>
      </p:sp>
      <p:sp>
        <p:nvSpPr>
          <p:cNvPr id="4771" name="CustomShape 38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80931" name="Picture 91"/>
          <p:cNvPicPr>
            <a:picLocks noChangeAspect="1" noChangeArrowheads="1"/>
          </p:cNvPicPr>
          <p:nvPr/>
        </p:nvPicPr>
        <p:blipFill>
          <a:blip r:embed="rId4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32" name="Picture 6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95988" y="4435475"/>
            <a:ext cx="862012" cy="86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33" name="Picture 7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01000" y="4524375"/>
            <a:ext cx="762000" cy="76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34" name="Picture 9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466013" y="4572000"/>
            <a:ext cx="685800" cy="68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35" name="Picture 10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3369000">
            <a:off x="608807" y="5852319"/>
            <a:ext cx="776287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36" name="Picture 10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438400" y="3249613"/>
            <a:ext cx="727075" cy="72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79" name="CustomShape 40"/>
          <p:cNvSpPr/>
          <p:nvPr/>
        </p:nvSpPr>
        <p:spPr>
          <a:xfrm>
            <a:off x="37719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nožnice</a:t>
            </a:r>
            <a:endParaRPr lang="sk-SK"/>
          </a:p>
        </p:txBody>
      </p:sp>
      <p:pic>
        <p:nvPicPr>
          <p:cNvPr id="80938" name="Picture 10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098925" y="4403725"/>
            <a:ext cx="1004888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39" name="Picture 11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81000" y="4284663"/>
            <a:ext cx="1001713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40" name="Picture 11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 rot="-2893800">
            <a:off x="2446338" y="4445000"/>
            <a:ext cx="782638" cy="782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83" name="CustomShape 41"/>
          <p:cNvSpPr/>
          <p:nvPr/>
        </p:nvSpPr>
        <p:spPr>
          <a:xfrm>
            <a:off x="1981200" y="2890838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kôš</a:t>
            </a:r>
            <a:endParaRPr lang="sk-SK"/>
          </a:p>
        </p:txBody>
      </p:sp>
      <p:sp>
        <p:nvSpPr>
          <p:cNvPr id="4784" name="CustomShape 42"/>
          <p:cNvSpPr/>
          <p:nvPr/>
        </p:nvSpPr>
        <p:spPr>
          <a:xfrm>
            <a:off x="152400" y="5532438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sponka</a:t>
            </a:r>
            <a:endParaRPr lang="sk-SK"/>
          </a:p>
        </p:txBody>
      </p:sp>
      <p:pic>
        <p:nvPicPr>
          <p:cNvPr id="80943" name="Picture 115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01663" y="3192463"/>
            <a:ext cx="769937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44" name="Picture 116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194175" y="1841500"/>
            <a:ext cx="754063" cy="754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45" name="Picture 117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362200" y="1749425"/>
            <a:ext cx="860425" cy="86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46" name="Picture 118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026150" y="1835150"/>
            <a:ext cx="754063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47" name="Picture 119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735888" y="1835150"/>
            <a:ext cx="811212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48" name="Picture 120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635875" y="3048000"/>
            <a:ext cx="973138" cy="97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49" name="Picture 121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4083050" y="3059113"/>
            <a:ext cx="977900" cy="97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50" name="Picture 122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6073775" y="3249613"/>
            <a:ext cx="784225" cy="78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51" name="Picture 63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2362200" y="5872163"/>
            <a:ext cx="858838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94" name="CustomShape 43"/>
          <p:cNvSpPr/>
          <p:nvPr/>
        </p:nvSpPr>
        <p:spPr>
          <a:xfrm>
            <a:off x="1981200" y="5541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etiketa</a:t>
            </a:r>
            <a:endParaRPr lang="sk-SK"/>
          </a:p>
        </p:txBody>
      </p:sp>
      <p:sp>
        <p:nvSpPr>
          <p:cNvPr id="4795" name="CustomShape 44"/>
          <p:cNvSpPr/>
          <p:nvPr/>
        </p:nvSpPr>
        <p:spPr>
          <a:xfrm>
            <a:off x="1979613" y="274638"/>
            <a:ext cx="3240087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954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5183187" cy="1244600"/>
          </a:xfrm>
        </p:spPr>
        <p:txBody>
          <a:bodyPr/>
          <a:lstStyle/>
          <a:p>
            <a:pPr eaLnBrk="1" hangingPunct="1"/>
            <a:r>
              <a:rPr lang="sk-SK" smtClean="0"/>
              <a:t>Veci v práci</a:t>
            </a:r>
            <a:endParaRPr lang="en-US" smtClean="0"/>
          </a:p>
        </p:txBody>
      </p:sp>
      <p:sp>
        <p:nvSpPr>
          <p:cNvPr id="67" name="CustomShape 39"/>
          <p:cNvSpPr/>
          <p:nvPr/>
        </p:nvSpPr>
        <p:spPr>
          <a:xfrm>
            <a:off x="73406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70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80961" name="Picture 70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" name="CustomShape 22"/>
          <p:cNvSpPr/>
          <p:nvPr/>
        </p:nvSpPr>
        <p:spPr>
          <a:xfrm>
            <a:off x="274638" y="223838"/>
            <a:ext cx="1349375" cy="292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pic>
        <p:nvPicPr>
          <p:cNvPr id="72" name="Picture 69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619200" y="515938"/>
            <a:ext cx="717111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6" name="CustomShape 1"/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7" name="CustomShape 2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8" name="CustomShape 3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9" name="CustomShape 4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0" name="CustomShape 5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1" name="CustomShape 6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2" name="CustomShape 7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3" name="CustomShape 8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4" name="CustomShape 9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5" name="CustomShape 10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6" name="CustomShape 11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7" name="CustomShape 12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8" name="CustomShape 13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9" name="CustomShape 14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0" name="CustomShape 15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1" name="CustomShape 16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2" name="CustomShape 17"/>
          <p:cNvSpPr/>
          <p:nvPr/>
        </p:nvSpPr>
        <p:spPr>
          <a:xfrm>
            <a:off x="7340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3" name="CustomShape 18">
            <a:hlinkClick r:id="rId2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7" name="CustomShape 22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sp>
        <p:nvSpPr>
          <p:cNvPr id="4819" name="CustomShape 24"/>
          <p:cNvSpPr/>
          <p:nvPr/>
        </p:nvSpPr>
        <p:spPr>
          <a:xfrm>
            <a:off x="19812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záhradníčenie</a:t>
            </a:r>
            <a:endParaRPr lang="sk-SK"/>
          </a:p>
        </p:txBody>
      </p:sp>
      <p:sp>
        <p:nvSpPr>
          <p:cNvPr id="4820" name="CustomShape 25"/>
          <p:cNvSpPr/>
          <p:nvPr/>
        </p:nvSpPr>
        <p:spPr>
          <a:xfrm>
            <a:off x="37719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kvety</a:t>
            </a:r>
            <a:endParaRPr lang="sk-SK"/>
          </a:p>
        </p:txBody>
      </p:sp>
      <p:sp>
        <p:nvSpPr>
          <p:cNvPr id="4821" name="CustomShape 26"/>
          <p:cNvSpPr/>
          <p:nvPr/>
        </p:nvSpPr>
        <p:spPr>
          <a:xfrm>
            <a:off x="5562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tráva</a:t>
            </a:r>
            <a:endParaRPr lang="sk-SK"/>
          </a:p>
        </p:txBody>
      </p:sp>
      <p:sp>
        <p:nvSpPr>
          <p:cNvPr id="4822" name="CustomShape 27"/>
          <p:cNvSpPr/>
          <p:nvPr/>
        </p:nvSpPr>
        <p:spPr>
          <a:xfrm>
            <a:off x="73406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puk</a:t>
            </a:r>
            <a:endParaRPr lang="sk-SK"/>
          </a:p>
        </p:txBody>
      </p:sp>
      <p:sp>
        <p:nvSpPr>
          <p:cNvPr id="4823" name="CustomShape 28"/>
          <p:cNvSpPr/>
          <p:nvPr/>
        </p:nvSpPr>
        <p:spPr>
          <a:xfrm>
            <a:off x="1524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kosačka</a:t>
            </a:r>
            <a:endParaRPr lang="sk-SK"/>
          </a:p>
        </p:txBody>
      </p:sp>
      <p:sp>
        <p:nvSpPr>
          <p:cNvPr id="4824" name="CustomShape 29"/>
          <p:cNvSpPr/>
          <p:nvPr/>
        </p:nvSpPr>
        <p:spPr>
          <a:xfrm>
            <a:off x="19812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listy</a:t>
            </a:r>
            <a:endParaRPr lang="sk-SK"/>
          </a:p>
        </p:txBody>
      </p:sp>
      <p:sp>
        <p:nvSpPr>
          <p:cNvPr id="4825" name="CustomShape 30"/>
          <p:cNvSpPr/>
          <p:nvPr/>
        </p:nvSpPr>
        <p:spPr>
          <a:xfrm>
            <a:off x="152400" y="41910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hadica</a:t>
            </a:r>
            <a:endParaRPr lang="sk-SK"/>
          </a:p>
        </p:txBody>
      </p:sp>
      <p:sp>
        <p:nvSpPr>
          <p:cNvPr id="4826" name="CustomShape 31"/>
          <p:cNvSpPr/>
          <p:nvPr/>
        </p:nvSpPr>
        <p:spPr>
          <a:xfrm>
            <a:off x="3771900" y="2874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lupeň</a:t>
            </a:r>
            <a:endParaRPr lang="sk-SK"/>
          </a:p>
        </p:txBody>
      </p:sp>
      <p:sp>
        <p:nvSpPr>
          <p:cNvPr id="4827" name="CustomShape 32"/>
          <p:cNvSpPr/>
          <p:nvPr/>
        </p:nvSpPr>
        <p:spPr>
          <a:xfrm>
            <a:off x="5562600" y="28622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konár</a:t>
            </a:r>
            <a:endParaRPr lang="sk-SK"/>
          </a:p>
        </p:txBody>
      </p:sp>
      <p:sp>
        <p:nvSpPr>
          <p:cNvPr id="4828" name="CustomShape 33"/>
          <p:cNvSpPr/>
          <p:nvPr/>
        </p:nvSpPr>
        <p:spPr>
          <a:xfrm>
            <a:off x="73406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strom</a:t>
            </a:r>
            <a:endParaRPr lang="sk-SK"/>
          </a:p>
        </p:txBody>
      </p:sp>
      <p:sp>
        <p:nvSpPr>
          <p:cNvPr id="4829" name="CustomShape 34"/>
          <p:cNvSpPr/>
          <p:nvPr/>
        </p:nvSpPr>
        <p:spPr>
          <a:xfrm>
            <a:off x="19812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semiačka</a:t>
            </a:r>
            <a:endParaRPr lang="sk-SK"/>
          </a:p>
        </p:txBody>
      </p:sp>
      <p:sp>
        <p:nvSpPr>
          <p:cNvPr id="4830" name="CustomShape 35"/>
          <p:cNvSpPr/>
          <p:nvPr/>
        </p:nvSpPr>
        <p:spPr>
          <a:xfrm>
            <a:off x="3771900" y="4170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nožnice na živý plot</a:t>
            </a:r>
            <a:endParaRPr lang="sk-SK" sz="1200"/>
          </a:p>
        </p:txBody>
      </p:sp>
      <p:sp>
        <p:nvSpPr>
          <p:cNvPr id="4831" name="CustomShape 36"/>
          <p:cNvSpPr/>
          <p:nvPr/>
        </p:nvSpPr>
        <p:spPr>
          <a:xfrm>
            <a:off x="7340600" y="55626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Delete Word</a:t>
            </a:r>
            <a:endParaRPr lang="sk-SK"/>
          </a:p>
        </p:txBody>
      </p:sp>
      <p:sp>
        <p:nvSpPr>
          <p:cNvPr id="4832" name="CustomShape 37"/>
          <p:cNvSpPr/>
          <p:nvPr/>
        </p:nvSpPr>
        <p:spPr>
          <a:xfrm>
            <a:off x="152400" y="5768975"/>
            <a:ext cx="1598613" cy="7000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4000" b="1">
                <a:solidFill>
                  <a:srgbClr val="000000"/>
                </a:solidFill>
                <a:latin typeface="Comic Sans MS" pitchFamily="66" charset="0"/>
              </a:rPr>
              <a:t>Clear</a:t>
            </a:r>
            <a:endParaRPr lang="sk-SK"/>
          </a:p>
        </p:txBody>
      </p:sp>
      <p:sp>
        <p:nvSpPr>
          <p:cNvPr id="4835" name="CustomShape 38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36" name="CustomShape 39"/>
          <p:cNvSpPr/>
          <p:nvPr/>
        </p:nvSpPr>
        <p:spPr>
          <a:xfrm>
            <a:off x="73406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81957" name="Picture 91"/>
          <p:cNvPicPr>
            <a:picLocks noChangeAspect="1" noChangeArrowheads="1"/>
          </p:cNvPicPr>
          <p:nvPr/>
        </p:nvPicPr>
        <p:blipFill>
          <a:blip r:embed="rId3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38" name="CustomShape 40"/>
          <p:cNvSpPr/>
          <p:nvPr/>
        </p:nvSpPr>
        <p:spPr>
          <a:xfrm>
            <a:off x="55626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rastlina</a:t>
            </a:r>
            <a:endParaRPr lang="sk-SK"/>
          </a:p>
        </p:txBody>
      </p:sp>
      <p:sp>
        <p:nvSpPr>
          <p:cNvPr id="4839" name="CustomShape 41"/>
          <p:cNvSpPr/>
          <p:nvPr/>
        </p:nvSpPr>
        <p:spPr>
          <a:xfrm>
            <a:off x="73406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živý plot</a:t>
            </a:r>
            <a:endParaRPr lang="sk-SK"/>
          </a:p>
        </p:txBody>
      </p:sp>
      <p:sp>
        <p:nvSpPr>
          <p:cNvPr id="4840" name="CustomShape 42"/>
          <p:cNvSpPr/>
          <p:nvPr/>
        </p:nvSpPr>
        <p:spPr>
          <a:xfrm>
            <a:off x="152400" y="5541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nožnice</a:t>
            </a:r>
            <a:endParaRPr lang="sk-SK"/>
          </a:p>
        </p:txBody>
      </p:sp>
      <p:sp>
        <p:nvSpPr>
          <p:cNvPr id="4841" name="CustomShape 43"/>
          <p:cNvSpPr/>
          <p:nvPr/>
        </p:nvSpPr>
        <p:spPr>
          <a:xfrm>
            <a:off x="1981200" y="5541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>
                <a:solidFill>
                  <a:srgbClr val="000000"/>
                </a:solidFill>
                <a:latin typeface="Comic Sans MS" pitchFamily="66" charset="0"/>
              </a:rPr>
              <a:t>lopata</a:t>
            </a:r>
            <a:endParaRPr lang="sk-SK" sz="1400"/>
          </a:p>
        </p:txBody>
      </p:sp>
      <p:sp>
        <p:nvSpPr>
          <p:cNvPr id="4842" name="CustomShape 44"/>
          <p:cNvSpPr/>
          <p:nvPr/>
        </p:nvSpPr>
        <p:spPr>
          <a:xfrm>
            <a:off x="5562600" y="5541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hrable</a:t>
            </a:r>
            <a:endParaRPr lang="sk-SK"/>
          </a:p>
        </p:txBody>
      </p:sp>
      <p:sp>
        <p:nvSpPr>
          <p:cNvPr id="4843" name="CustomShape 45"/>
          <p:cNvSpPr/>
          <p:nvPr/>
        </p:nvSpPr>
        <p:spPr>
          <a:xfrm>
            <a:off x="7340600" y="55626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lopatka</a:t>
            </a:r>
            <a:endParaRPr lang="sk-SK"/>
          </a:p>
        </p:txBody>
      </p:sp>
      <p:sp>
        <p:nvSpPr>
          <p:cNvPr id="4844" name="CustomShape 46"/>
          <p:cNvSpPr/>
          <p:nvPr/>
        </p:nvSpPr>
        <p:spPr>
          <a:xfrm>
            <a:off x="3771900" y="5541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kvetináč</a:t>
            </a:r>
            <a:endParaRPr lang="sk-SK"/>
          </a:p>
        </p:txBody>
      </p:sp>
      <p:pic>
        <p:nvPicPr>
          <p:cNvPr id="81965" name="Picture 9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58547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6" name="Picture 10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57400" y="2082800"/>
            <a:ext cx="5842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7" name="Picture 10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51100" y="1960563"/>
            <a:ext cx="48260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8" name="Picture 10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79700" y="1790700"/>
            <a:ext cx="876300" cy="874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9" name="Picture 1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194175" y="1755775"/>
            <a:ext cx="835025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0" name="Picture 11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943600" y="3146425"/>
            <a:ext cx="8255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1" name="Picture 12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775575" y="1831975"/>
            <a:ext cx="758825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2" name="Picture 12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71500" y="3162300"/>
            <a:ext cx="8001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3" name="Picture 12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306638" y="3146425"/>
            <a:ext cx="893762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4" name="Picture 12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43600" y="1728788"/>
            <a:ext cx="860425" cy="86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5" name="Picture 12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713663" y="3146425"/>
            <a:ext cx="795337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6" name="Picture 125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81025" y="4543425"/>
            <a:ext cx="809625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7" name="Picture 126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373313" y="4510088"/>
            <a:ext cx="827087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8" name="Picture 127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194175" y="3167063"/>
            <a:ext cx="850900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9" name="Picture 128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943600" y="4527550"/>
            <a:ext cx="80645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0" name="Picture 129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4194175" y="4510088"/>
            <a:ext cx="788988" cy="78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1" name="Picture 130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620000" y="4443413"/>
            <a:ext cx="966788" cy="96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2" name="Picture 131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2376488" y="5791200"/>
            <a:ext cx="823912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3" name="Picture 132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4194175" y="5873750"/>
            <a:ext cx="754063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4" name="Picture 133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713663" y="5881688"/>
            <a:ext cx="817562" cy="81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5" name="Picture 134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5919788" y="5843588"/>
            <a:ext cx="785812" cy="78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66" name="CustomShape 47"/>
          <p:cNvSpPr/>
          <p:nvPr/>
        </p:nvSpPr>
        <p:spPr>
          <a:xfrm>
            <a:off x="1979613" y="274638"/>
            <a:ext cx="3240087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987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4378325" cy="1244600"/>
          </a:xfrm>
        </p:spPr>
        <p:txBody>
          <a:bodyPr/>
          <a:lstStyle/>
          <a:p>
            <a:pPr eaLnBrk="1" hangingPunct="1"/>
            <a:r>
              <a:rPr lang="sk-SK" smtClean="0"/>
              <a:t>záhradníčenie</a:t>
            </a:r>
            <a:endParaRPr lang="en-US" smtClean="0"/>
          </a:p>
        </p:txBody>
      </p:sp>
      <p:sp>
        <p:nvSpPr>
          <p:cNvPr id="74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77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81993" name="Picture 70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" name="CustomShape 22"/>
          <p:cNvSpPr/>
          <p:nvPr/>
        </p:nvSpPr>
        <p:spPr>
          <a:xfrm>
            <a:off x="274638" y="223838"/>
            <a:ext cx="1349375" cy="292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pic>
        <p:nvPicPr>
          <p:cNvPr id="79" name="Picture 69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619200" y="515938"/>
            <a:ext cx="717111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7" name="CustomShape 1"/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8" name="CustomShape 2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9" name="CustomShape 3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0" name="CustomShape 4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1" name="CustomShape 5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2" name="CustomShape 6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3" name="CustomShape 7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4" name="CustomShape 8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5" name="CustomShape 9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6" name="CustomShape 10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7" name="CustomShape 11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8" name="CustomShape 12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9" name="CustomShape 13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0" name="CustomShape 14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1" name="CustomShape 15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2" name="CustomShape 16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3" name="CustomShape 17"/>
          <p:cNvSpPr/>
          <p:nvPr/>
        </p:nvSpPr>
        <p:spPr>
          <a:xfrm>
            <a:off x="7340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4" name="CustomShape 18">
            <a:hlinkClick r:id="rId2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8" name="CustomShape 22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 smtClean="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 dirty="0"/>
          </a:p>
        </p:txBody>
      </p:sp>
      <p:sp>
        <p:nvSpPr>
          <p:cNvPr id="4890" name="CustomShape 24"/>
          <p:cNvSpPr/>
          <p:nvPr/>
        </p:nvSpPr>
        <p:spPr>
          <a:xfrm>
            <a:off x="37719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futbal</a:t>
            </a:r>
            <a:endParaRPr lang="sk-SK"/>
          </a:p>
        </p:txBody>
      </p:sp>
      <p:sp>
        <p:nvSpPr>
          <p:cNvPr id="4891" name="CustomShape 25"/>
          <p:cNvSpPr/>
          <p:nvPr/>
        </p:nvSpPr>
        <p:spPr>
          <a:xfrm>
            <a:off x="5562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rugby</a:t>
            </a:r>
            <a:endParaRPr lang="sk-SK"/>
          </a:p>
        </p:txBody>
      </p:sp>
      <p:sp>
        <p:nvSpPr>
          <p:cNvPr id="4892" name="CustomShape 26"/>
          <p:cNvSpPr/>
          <p:nvPr/>
        </p:nvSpPr>
        <p:spPr>
          <a:xfrm>
            <a:off x="73406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cyklistika</a:t>
            </a:r>
            <a:endParaRPr lang="sk-SK"/>
          </a:p>
        </p:txBody>
      </p:sp>
      <p:sp>
        <p:nvSpPr>
          <p:cNvPr id="4893" name="CustomShape 27"/>
          <p:cNvSpPr/>
          <p:nvPr/>
        </p:nvSpPr>
        <p:spPr>
          <a:xfrm>
            <a:off x="1524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boccia</a:t>
            </a:r>
            <a:endParaRPr lang="sk-SK"/>
          </a:p>
        </p:txBody>
      </p:sp>
      <p:sp>
        <p:nvSpPr>
          <p:cNvPr id="4894" name="CustomShape 28"/>
          <p:cNvSpPr/>
          <p:nvPr/>
        </p:nvSpPr>
        <p:spPr>
          <a:xfrm>
            <a:off x="19812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motoristický šport</a:t>
            </a:r>
            <a:endParaRPr lang="sk-SK" sz="1200"/>
          </a:p>
        </p:txBody>
      </p:sp>
      <p:sp>
        <p:nvSpPr>
          <p:cNvPr id="4895" name="CustomShape 29"/>
          <p:cNvSpPr/>
          <p:nvPr/>
        </p:nvSpPr>
        <p:spPr>
          <a:xfrm>
            <a:off x="152400" y="41910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bowling</a:t>
            </a:r>
            <a:endParaRPr lang="sk-SK"/>
          </a:p>
        </p:txBody>
      </p:sp>
      <p:sp>
        <p:nvSpPr>
          <p:cNvPr id="4896" name="CustomShape 30"/>
          <p:cNvSpPr/>
          <p:nvPr/>
        </p:nvSpPr>
        <p:spPr>
          <a:xfrm>
            <a:off x="3771900" y="2874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golf</a:t>
            </a:r>
            <a:endParaRPr lang="sk-SK"/>
          </a:p>
        </p:txBody>
      </p:sp>
      <p:sp>
        <p:nvSpPr>
          <p:cNvPr id="4897" name="CustomShape 31"/>
          <p:cNvSpPr/>
          <p:nvPr/>
        </p:nvSpPr>
        <p:spPr>
          <a:xfrm>
            <a:off x="5562600" y="28622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rybolov</a:t>
            </a:r>
            <a:endParaRPr lang="sk-SK"/>
          </a:p>
        </p:txBody>
      </p:sp>
      <p:sp>
        <p:nvSpPr>
          <p:cNvPr id="4898" name="CustomShape 32"/>
          <p:cNvSpPr/>
          <p:nvPr/>
        </p:nvSpPr>
        <p:spPr>
          <a:xfrm>
            <a:off x="73406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biliard</a:t>
            </a:r>
            <a:endParaRPr lang="sk-SK"/>
          </a:p>
        </p:txBody>
      </p:sp>
      <p:sp>
        <p:nvSpPr>
          <p:cNvPr id="4899" name="CustomShape 33"/>
          <p:cNvSpPr/>
          <p:nvPr/>
        </p:nvSpPr>
        <p:spPr>
          <a:xfrm>
            <a:off x="19812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tenis</a:t>
            </a:r>
            <a:endParaRPr lang="sk-SK"/>
          </a:p>
        </p:txBody>
      </p:sp>
      <p:sp>
        <p:nvSpPr>
          <p:cNvPr id="4900" name="CustomShape 34"/>
          <p:cNvSpPr/>
          <p:nvPr/>
        </p:nvSpPr>
        <p:spPr>
          <a:xfrm>
            <a:off x="3771900" y="4170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jazdectvo</a:t>
            </a:r>
            <a:endParaRPr lang="sk-SK"/>
          </a:p>
        </p:txBody>
      </p:sp>
      <p:sp>
        <p:nvSpPr>
          <p:cNvPr id="4902" name="CustomShape 36"/>
          <p:cNvSpPr/>
          <p:nvPr/>
        </p:nvSpPr>
        <p:spPr>
          <a:xfrm>
            <a:off x="152400" y="5768975"/>
            <a:ext cx="1598613" cy="7000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4000" b="1">
                <a:solidFill>
                  <a:srgbClr val="000000"/>
                </a:solidFill>
                <a:latin typeface="Comic Sans MS" pitchFamily="66" charset="0"/>
              </a:rPr>
              <a:t>Clear</a:t>
            </a:r>
            <a:endParaRPr lang="sk-SK"/>
          </a:p>
        </p:txBody>
      </p:sp>
      <p:sp>
        <p:nvSpPr>
          <p:cNvPr id="4905" name="CustomShape 37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82978" name="Picture 91"/>
          <p:cNvPicPr>
            <a:picLocks noChangeAspect="1" noChangeArrowheads="1"/>
          </p:cNvPicPr>
          <p:nvPr/>
        </p:nvPicPr>
        <p:blipFill>
          <a:blip r:embed="rId3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08" name="CustomShape 39"/>
          <p:cNvSpPr/>
          <p:nvPr/>
        </p:nvSpPr>
        <p:spPr>
          <a:xfrm>
            <a:off x="55626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lyžovanie</a:t>
            </a:r>
            <a:endParaRPr lang="sk-SK"/>
          </a:p>
        </p:txBody>
      </p:sp>
      <p:sp>
        <p:nvSpPr>
          <p:cNvPr id="4909" name="CustomShape 40"/>
          <p:cNvSpPr/>
          <p:nvPr/>
        </p:nvSpPr>
        <p:spPr>
          <a:xfrm>
            <a:off x="73406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tanec</a:t>
            </a:r>
            <a:endParaRPr lang="sk-SK"/>
          </a:p>
        </p:txBody>
      </p:sp>
      <p:sp>
        <p:nvSpPr>
          <p:cNvPr id="4910" name="CustomShape 41"/>
          <p:cNvSpPr/>
          <p:nvPr/>
        </p:nvSpPr>
        <p:spPr>
          <a:xfrm>
            <a:off x="152400" y="5541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500">
                <a:solidFill>
                  <a:srgbClr val="000000"/>
                </a:solidFill>
                <a:latin typeface="Comic Sans MS" pitchFamily="66" charset="0"/>
              </a:rPr>
              <a:t>gymnastika</a:t>
            </a:r>
            <a:endParaRPr lang="sk-SK" sz="1500"/>
          </a:p>
        </p:txBody>
      </p:sp>
      <p:sp>
        <p:nvSpPr>
          <p:cNvPr id="4911" name="CustomShape 42"/>
          <p:cNvSpPr/>
          <p:nvPr/>
        </p:nvSpPr>
        <p:spPr>
          <a:xfrm>
            <a:off x="1981200" y="5541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atletika</a:t>
            </a:r>
            <a:endParaRPr lang="sk-SK"/>
          </a:p>
        </p:txBody>
      </p:sp>
      <p:sp>
        <p:nvSpPr>
          <p:cNvPr id="4912" name="CustomShape 43"/>
          <p:cNvSpPr/>
          <p:nvPr/>
        </p:nvSpPr>
        <p:spPr>
          <a:xfrm>
            <a:off x="5562600" y="5541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džudo</a:t>
            </a:r>
            <a:endParaRPr lang="sk-SK"/>
          </a:p>
        </p:txBody>
      </p:sp>
      <p:sp>
        <p:nvSpPr>
          <p:cNvPr id="4913" name="CustomShape 44"/>
          <p:cNvSpPr/>
          <p:nvPr/>
        </p:nvSpPr>
        <p:spPr>
          <a:xfrm>
            <a:off x="3771900" y="5541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300">
                <a:solidFill>
                  <a:srgbClr val="000000"/>
                </a:solidFill>
                <a:latin typeface="Comic Sans MS" pitchFamily="66" charset="0"/>
              </a:rPr>
              <a:t>šport pod holým nebom</a:t>
            </a:r>
            <a:endParaRPr lang="sk-SK" sz="1300"/>
          </a:p>
        </p:txBody>
      </p:sp>
      <p:sp>
        <p:nvSpPr>
          <p:cNvPr id="4914" name="CustomShape 45"/>
          <p:cNvSpPr/>
          <p:nvPr/>
        </p:nvSpPr>
        <p:spPr>
          <a:xfrm>
            <a:off x="1981200" y="15240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športy</a:t>
            </a:r>
            <a:endParaRPr lang="sk-SK"/>
          </a:p>
        </p:txBody>
      </p:sp>
      <p:pic>
        <p:nvPicPr>
          <p:cNvPr id="82986" name="Picture 9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59025" y="1941513"/>
            <a:ext cx="842963" cy="84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87" name="Picture 9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11463" y="1727200"/>
            <a:ext cx="655637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88" name="Picture 9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54225" y="1720850"/>
            <a:ext cx="538163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89" name="Picture 9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75563" y="1822450"/>
            <a:ext cx="871537" cy="87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90" name="Picture 10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69213" y="4460875"/>
            <a:ext cx="930275" cy="93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91" name="Picture 10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91200" y="4343400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92" name="Picture 10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191000" y="4460875"/>
            <a:ext cx="796925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93" name="Picture 10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382838" y="4440238"/>
            <a:ext cx="817562" cy="81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94" name="Picture 104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39750" y="4529138"/>
            <a:ext cx="754063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95" name="Picture 105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65138" y="5826125"/>
            <a:ext cx="808037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96" name="Picture 106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716213" y="5715000"/>
            <a:ext cx="788987" cy="788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97" name="Picture 11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949950" y="5826125"/>
            <a:ext cx="82867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98" name="Picture 113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179888" y="1820863"/>
            <a:ext cx="784225" cy="782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99" name="Picture 114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614613" y="3317875"/>
            <a:ext cx="852487" cy="85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000" name="Picture 115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2068513" y="2895600"/>
            <a:ext cx="903287" cy="90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001" name="Picture 116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4191000" y="3208338"/>
            <a:ext cx="801688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002" name="Picture 117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5857875" y="3114675"/>
            <a:ext cx="954088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003" name="Picture 11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54488" y="5875338"/>
            <a:ext cx="809625" cy="81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004" name="Picture 135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949950" y="1790700"/>
            <a:ext cx="836613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005" name="Picture 136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539750" y="3114675"/>
            <a:ext cx="836613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006" name="Picture 137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7675563" y="3086100"/>
            <a:ext cx="92392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007" name="Picture 138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165350" y="5738813"/>
            <a:ext cx="915988" cy="91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37" name="CustomShape 46"/>
          <p:cNvSpPr/>
          <p:nvPr/>
        </p:nvSpPr>
        <p:spPr>
          <a:xfrm>
            <a:off x="1979613" y="274638"/>
            <a:ext cx="3240087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009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240087" cy="1244600"/>
          </a:xfrm>
        </p:spPr>
        <p:txBody>
          <a:bodyPr/>
          <a:lstStyle/>
          <a:p>
            <a:pPr eaLnBrk="1" hangingPunct="1"/>
            <a:r>
              <a:rPr lang="sk-SK" smtClean="0"/>
              <a:t>športy</a:t>
            </a:r>
            <a:endParaRPr lang="en-US" smtClean="0"/>
          </a:p>
        </p:txBody>
      </p:sp>
      <p:sp>
        <p:nvSpPr>
          <p:cNvPr id="74" name="CustomShape 38"/>
          <p:cNvSpPr/>
          <p:nvPr/>
        </p:nvSpPr>
        <p:spPr>
          <a:xfrm>
            <a:off x="73406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77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83016" name="Picture 70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" name="CustomShape 22"/>
          <p:cNvSpPr/>
          <p:nvPr/>
        </p:nvSpPr>
        <p:spPr>
          <a:xfrm>
            <a:off x="274638" y="223838"/>
            <a:ext cx="1349375" cy="292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pic>
        <p:nvPicPr>
          <p:cNvPr id="79" name="Picture 69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619200" y="515938"/>
            <a:ext cx="717111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ustomShape 1"/>
          <p:cNvSpPr/>
          <p:nvPr/>
        </p:nvSpPr>
        <p:spPr>
          <a:xfrm>
            <a:off x="7340600" y="5541963"/>
            <a:ext cx="1598613" cy="1163637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" name="CustomShape 2"/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" name="CustomShape 3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6" name="CustomShape 4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" name="CustomShape 5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" name="CustomShape 6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" name="CustomShape 7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0" name="CustomShape 8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" name="CustomShape 9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" name="CustomShape 10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" name="CustomShape 11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" name="CustomShape 12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5" name="CustomShape 13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" name="CustomShape 14"/>
          <p:cNvSpPr/>
          <p:nvPr/>
        </p:nvSpPr>
        <p:spPr>
          <a:xfrm>
            <a:off x="7340600" y="2867025"/>
            <a:ext cx="1600200" cy="1163638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" name="CustomShape 15"/>
          <p:cNvSpPr/>
          <p:nvPr/>
        </p:nvSpPr>
        <p:spPr>
          <a:xfrm>
            <a:off x="7340600" y="1503363"/>
            <a:ext cx="1600200" cy="1163637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" name="CustomShape 16">
            <a:hlinkClick r:id="rId3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" name="CustomShape 20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sp>
        <p:nvSpPr>
          <p:cNvPr id="594" name="CustomShape 22"/>
          <p:cNvSpPr/>
          <p:nvPr/>
        </p:nvSpPr>
        <p:spPr>
          <a:xfrm>
            <a:off x="1981200" y="28956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kto</a:t>
            </a:r>
            <a:endParaRPr lang="sk-SK"/>
          </a:p>
        </p:txBody>
      </p:sp>
      <p:sp>
        <p:nvSpPr>
          <p:cNvPr id="596" name="CustomShape 24"/>
          <p:cNvSpPr/>
          <p:nvPr/>
        </p:nvSpPr>
        <p:spPr>
          <a:xfrm>
            <a:off x="3771900" y="28543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kde</a:t>
            </a:r>
            <a:endParaRPr lang="sk-SK"/>
          </a:p>
        </p:txBody>
      </p:sp>
      <p:sp>
        <p:nvSpPr>
          <p:cNvPr id="597" name="CustomShape 25"/>
          <p:cNvSpPr/>
          <p:nvPr/>
        </p:nvSpPr>
        <p:spPr>
          <a:xfrm>
            <a:off x="37719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Koľko</a:t>
            </a:r>
            <a:r>
              <a:rPr lang="en-US" sz="1600" dirty="0">
                <a:solidFill>
                  <a:srgbClr val="000000"/>
                </a:solidFill>
                <a:latin typeface="Comic Sans MS" pitchFamily="66" charset="0"/>
              </a:rPr>
              <a:t>?</a:t>
            </a:r>
            <a:endParaRPr lang="sk-SK" dirty="0"/>
          </a:p>
        </p:txBody>
      </p:sp>
      <p:sp>
        <p:nvSpPr>
          <p:cNvPr id="599" name="CustomShape 27"/>
          <p:cNvSpPr/>
          <p:nvPr/>
        </p:nvSpPr>
        <p:spPr>
          <a:xfrm>
            <a:off x="1981200" y="4170363"/>
            <a:ext cx="1598613" cy="2730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100">
                <a:solidFill>
                  <a:srgbClr val="000000"/>
                </a:solidFill>
                <a:latin typeface="Comic Sans MS" pitchFamily="66" charset="0"/>
              </a:rPr>
              <a:t>Môžem si to pozrieť?</a:t>
            </a:r>
            <a:endParaRPr lang="sk-SK" sz="1100"/>
          </a:p>
        </p:txBody>
      </p:sp>
      <p:sp>
        <p:nvSpPr>
          <p:cNvPr id="600" name="CustomShape 28"/>
          <p:cNvSpPr/>
          <p:nvPr/>
        </p:nvSpPr>
        <p:spPr>
          <a:xfrm>
            <a:off x="7340600" y="55626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Čo je to</a:t>
            </a:r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?</a:t>
            </a:r>
            <a:endParaRPr lang="sk-SK"/>
          </a:p>
        </p:txBody>
      </p:sp>
      <p:sp>
        <p:nvSpPr>
          <p:cNvPr id="602" name="CustomShape 30"/>
          <p:cNvSpPr/>
          <p:nvPr/>
        </p:nvSpPr>
        <p:spPr>
          <a:xfrm>
            <a:off x="152400" y="5768975"/>
            <a:ext cx="1598613" cy="7000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4000" b="1">
                <a:solidFill>
                  <a:srgbClr val="000000"/>
                </a:solidFill>
                <a:latin typeface="Comic Sans MS" pitchFamily="66" charset="0"/>
              </a:rPr>
              <a:t>Clear</a:t>
            </a:r>
            <a:endParaRPr lang="sk-SK"/>
          </a:p>
        </p:txBody>
      </p:sp>
      <p:sp>
        <p:nvSpPr>
          <p:cNvPr id="605" name="CustomShape 31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0266" name="Picture 91"/>
          <p:cNvPicPr>
            <a:picLocks noChangeAspect="1" noChangeArrowheads="1"/>
          </p:cNvPicPr>
          <p:nvPr/>
        </p:nvPicPr>
        <p:blipFill>
          <a:blip r:embed="rId4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7" name="CustomShape 32"/>
          <p:cNvSpPr/>
          <p:nvPr/>
        </p:nvSpPr>
        <p:spPr>
          <a:xfrm>
            <a:off x="5562600" y="55626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Čo je ďalej</a:t>
            </a:r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?</a:t>
            </a:r>
            <a:endParaRPr lang="sk-SK"/>
          </a:p>
        </p:txBody>
      </p:sp>
      <p:sp>
        <p:nvSpPr>
          <p:cNvPr id="608" name="CustomShape 33"/>
          <p:cNvSpPr/>
          <p:nvPr/>
        </p:nvSpPr>
        <p:spPr>
          <a:xfrm>
            <a:off x="1981200" y="5541963"/>
            <a:ext cx="1598613" cy="4556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Čo robíš</a:t>
            </a:r>
            <a:r>
              <a:rPr lang="en-US" sz="1200">
                <a:solidFill>
                  <a:srgbClr val="000000"/>
                </a:solidFill>
                <a:latin typeface="Comic Sans MS" pitchFamily="66" charset="0"/>
              </a:rPr>
              <a:t>?</a:t>
            </a:r>
            <a:endParaRPr lang="sk-SK"/>
          </a:p>
        </p:txBody>
      </p:sp>
      <p:sp>
        <p:nvSpPr>
          <p:cNvPr id="609" name="CustomShape 34"/>
          <p:cNvSpPr/>
          <p:nvPr/>
        </p:nvSpPr>
        <p:spPr>
          <a:xfrm>
            <a:off x="3771900" y="5541963"/>
            <a:ext cx="1600200" cy="2730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Čo si myslíš</a:t>
            </a:r>
            <a:r>
              <a:rPr lang="en-US" sz="1200">
                <a:solidFill>
                  <a:srgbClr val="000000"/>
                </a:solidFill>
                <a:latin typeface="Comic Sans MS" pitchFamily="66" charset="0"/>
              </a:rPr>
              <a:t>?</a:t>
            </a:r>
            <a:endParaRPr lang="sk-SK"/>
          </a:p>
        </p:txBody>
      </p:sp>
      <p:sp>
        <p:nvSpPr>
          <p:cNvPr id="610" name="CustomShape 35"/>
          <p:cNvSpPr/>
          <p:nvPr/>
        </p:nvSpPr>
        <p:spPr>
          <a:xfrm>
            <a:off x="152400" y="55626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Ako sa máš</a:t>
            </a:r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?</a:t>
            </a:r>
            <a:endParaRPr lang="sk-SK"/>
          </a:p>
        </p:txBody>
      </p:sp>
      <p:sp>
        <p:nvSpPr>
          <p:cNvPr id="611" name="CustomShape 36"/>
          <p:cNvSpPr/>
          <p:nvPr/>
        </p:nvSpPr>
        <p:spPr>
          <a:xfrm>
            <a:off x="152400" y="28622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čo</a:t>
            </a:r>
            <a:endParaRPr lang="sk-SK"/>
          </a:p>
        </p:txBody>
      </p:sp>
      <p:pic>
        <p:nvPicPr>
          <p:cNvPr id="10272" name="Picture 9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" y="3124200"/>
            <a:ext cx="914400" cy="91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3" name="CustomShape 37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4" name="CustomShape 38"/>
          <p:cNvSpPr/>
          <p:nvPr/>
        </p:nvSpPr>
        <p:spPr>
          <a:xfrm>
            <a:off x="5562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kedy</a:t>
            </a:r>
            <a:endParaRPr lang="sk-SK"/>
          </a:p>
        </p:txBody>
      </p:sp>
      <p:pic>
        <p:nvPicPr>
          <p:cNvPr id="10275" name="Picture 10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14800" y="3124200"/>
            <a:ext cx="914400" cy="91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7" name="CustomShape 39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8" name="CustomShape 40"/>
          <p:cNvSpPr/>
          <p:nvPr/>
        </p:nvSpPr>
        <p:spPr>
          <a:xfrm>
            <a:off x="37719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prečo</a:t>
            </a:r>
            <a:endParaRPr lang="sk-SK"/>
          </a:p>
        </p:txBody>
      </p:sp>
      <p:pic>
        <p:nvPicPr>
          <p:cNvPr id="10278" name="Picture 10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59250" y="1841500"/>
            <a:ext cx="823913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9" name="Picture 1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969000" y="3121025"/>
            <a:ext cx="889000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1" name="CustomShape 41"/>
          <p:cNvSpPr/>
          <p:nvPr/>
        </p:nvSpPr>
        <p:spPr>
          <a:xfrm>
            <a:off x="5562600" y="2874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ktorý</a:t>
            </a:r>
            <a:endParaRPr lang="sk-SK"/>
          </a:p>
        </p:txBody>
      </p:sp>
      <p:pic>
        <p:nvPicPr>
          <p:cNvPr id="10281" name="Picture 11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374900" y="3144838"/>
            <a:ext cx="850900" cy="849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3" name="CustomShape 42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4" name="CustomShape 43"/>
          <p:cNvSpPr/>
          <p:nvPr/>
        </p:nvSpPr>
        <p:spPr>
          <a:xfrm>
            <a:off x="152400" y="42132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ako</a:t>
            </a:r>
            <a:endParaRPr lang="sk-SK"/>
          </a:p>
        </p:txBody>
      </p:sp>
      <p:pic>
        <p:nvPicPr>
          <p:cNvPr id="10284" name="Picture 11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20700" y="4483100"/>
            <a:ext cx="925513" cy="92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5" name="Picture 11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771900" y="4448175"/>
            <a:ext cx="927100" cy="92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6" name="Picture 115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495800" y="4448175"/>
            <a:ext cx="874713" cy="874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7" name="Picture 12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52400" y="5778500"/>
            <a:ext cx="925513" cy="92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8" name="Picture 125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191000" y="5819775"/>
            <a:ext cx="785813" cy="78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9" name="Picture 12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39925" y="5902325"/>
            <a:ext cx="803275" cy="80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0" name="Picture 12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67363" y="5900738"/>
            <a:ext cx="801687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1" name="Picture 12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71900" y="5900738"/>
            <a:ext cx="801688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2" name="Picture 129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146800" y="5843588"/>
            <a:ext cx="862013" cy="86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3" name="Picture 130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711700" y="5900738"/>
            <a:ext cx="6350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4" name="Picture 131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743200" y="59309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5" name="Picture 13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965200" y="5843588"/>
            <a:ext cx="785813" cy="78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3" name="CustomShape 48"/>
          <p:cNvSpPr/>
          <p:nvPr/>
        </p:nvSpPr>
        <p:spPr>
          <a:xfrm>
            <a:off x="19812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Otázky</a:t>
            </a:r>
            <a:endParaRPr lang="sk-SK" dirty="0"/>
          </a:p>
        </p:txBody>
      </p:sp>
      <p:sp>
        <p:nvSpPr>
          <p:cNvPr id="644" name="CustomShape 49"/>
          <p:cNvSpPr/>
          <p:nvPr/>
        </p:nvSpPr>
        <p:spPr>
          <a:xfrm flipH="1">
            <a:off x="2514600" y="1600200"/>
            <a:ext cx="333375" cy="10048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endParaRPr lang="sk-SK"/>
          </a:p>
        </p:txBody>
      </p:sp>
      <p:sp>
        <p:nvSpPr>
          <p:cNvPr id="10298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240087" cy="1244600"/>
          </a:xfrm>
        </p:spPr>
        <p:txBody>
          <a:bodyPr/>
          <a:lstStyle/>
          <a:p>
            <a:pPr eaLnBrk="1" hangingPunct="1"/>
            <a:r>
              <a:rPr lang="sk-SK" smtClean="0"/>
              <a:t>Otázky</a:t>
            </a:r>
            <a:endParaRPr lang="en-US" smtClean="0"/>
          </a:p>
        </p:txBody>
      </p:sp>
      <p:pic>
        <p:nvPicPr>
          <p:cNvPr id="10299" name="Picture 3"/>
          <p:cNvPicPr>
            <a:picLocks noChangeAspect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551113" y="1841500"/>
            <a:ext cx="460375" cy="754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77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10308" name="Picture 70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9" name="Picture 2"/>
          <p:cNvPicPr>
            <a:picLocks noChangeAspect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5786438" y="1754188"/>
            <a:ext cx="1054100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0" name="Picture 7"/>
          <p:cNvPicPr>
            <a:picLocks noChangeAspect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426325" y="5768975"/>
            <a:ext cx="1281113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1" name="Picture 8"/>
          <p:cNvPicPr>
            <a:picLocks noChangeAspect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2195513" y="4340225"/>
            <a:ext cx="1116012" cy="938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2" name="Picture 76">
            <a:hlinkClick r:id="rId21" action="ppaction://hlinkfile"/>
          </p:cNvPr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7378700" y="1541463"/>
            <a:ext cx="15621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3" name="Picture 79">
            <a:hlinkClick r:id="rId23" action="ppaction://hlinkfile"/>
          </p:cNvPr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7377113" y="2884488"/>
            <a:ext cx="1562100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4" name="Picture 80">
            <a:hlinkClick r:id="rId25" action="ppaction://hlinkfile"/>
          </p:cNvPr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7340600" y="4203701"/>
            <a:ext cx="1558925" cy="1119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" name="Picture 69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457200" y="515938"/>
            <a:ext cx="990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" name="CustomShape 19"/>
          <p:cNvSpPr/>
          <p:nvPr/>
        </p:nvSpPr>
        <p:spPr>
          <a:xfrm>
            <a:off x="152400" y="123031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 smtClean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8" name="CustomShape 1"/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39" name="CustomShape 2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0" name="CustomShape 3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1" name="CustomShape 4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2" name="CustomShape 5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3" name="CustomShape 6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4" name="CustomShape 7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5" name="CustomShape 8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6" name="CustomShape 9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7" name="CustomShape 10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8" name="CustomShape 11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9" name="CustomShape 12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0" name="CustomShape 13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1" name="CustomShape 14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2" name="CustomShape 15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3" name="CustomShape 16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4" name="CustomShape 17"/>
          <p:cNvSpPr/>
          <p:nvPr/>
        </p:nvSpPr>
        <p:spPr>
          <a:xfrm>
            <a:off x="7340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5" name="CustomShape 18">
            <a:hlinkClick r:id="rId2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9" name="CustomShape 22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sp>
        <p:nvSpPr>
          <p:cNvPr id="4961" name="CustomShape 24"/>
          <p:cNvSpPr/>
          <p:nvPr/>
        </p:nvSpPr>
        <p:spPr>
          <a:xfrm>
            <a:off x="19812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materiál</a:t>
            </a:r>
            <a:endParaRPr lang="sk-SK"/>
          </a:p>
        </p:txBody>
      </p:sp>
      <p:sp>
        <p:nvSpPr>
          <p:cNvPr id="4962" name="CustomShape 25"/>
          <p:cNvSpPr/>
          <p:nvPr/>
        </p:nvSpPr>
        <p:spPr>
          <a:xfrm>
            <a:off x="37719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drevo</a:t>
            </a:r>
            <a:endParaRPr lang="sk-SK"/>
          </a:p>
        </p:txBody>
      </p:sp>
      <p:sp>
        <p:nvSpPr>
          <p:cNvPr id="4963" name="CustomShape 26"/>
          <p:cNvSpPr/>
          <p:nvPr/>
        </p:nvSpPr>
        <p:spPr>
          <a:xfrm>
            <a:off x="5562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plast</a:t>
            </a:r>
            <a:endParaRPr lang="sk-SK"/>
          </a:p>
        </p:txBody>
      </p:sp>
      <p:sp>
        <p:nvSpPr>
          <p:cNvPr id="4964" name="CustomShape 27"/>
          <p:cNvSpPr/>
          <p:nvPr/>
        </p:nvSpPr>
        <p:spPr>
          <a:xfrm>
            <a:off x="1524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kov</a:t>
            </a:r>
            <a:endParaRPr lang="sk-SK"/>
          </a:p>
        </p:txBody>
      </p:sp>
      <p:sp>
        <p:nvSpPr>
          <p:cNvPr id="4965" name="CustomShape 28"/>
          <p:cNvSpPr/>
          <p:nvPr/>
        </p:nvSpPr>
        <p:spPr>
          <a:xfrm>
            <a:off x="3771900" y="28543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sklo</a:t>
            </a:r>
            <a:endParaRPr lang="sk-SK"/>
          </a:p>
        </p:txBody>
      </p:sp>
      <p:sp>
        <p:nvSpPr>
          <p:cNvPr id="4966" name="CustomShape 29"/>
          <p:cNvSpPr/>
          <p:nvPr/>
        </p:nvSpPr>
        <p:spPr>
          <a:xfrm>
            <a:off x="1985963" y="2874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špongia</a:t>
            </a:r>
            <a:endParaRPr lang="sk-SK"/>
          </a:p>
        </p:txBody>
      </p:sp>
      <p:pic>
        <p:nvPicPr>
          <p:cNvPr id="83995" name="Picture 91"/>
          <p:cNvPicPr>
            <a:picLocks noChangeAspect="1" noChangeArrowheads="1"/>
          </p:cNvPicPr>
          <p:nvPr/>
        </p:nvPicPr>
        <p:blipFill>
          <a:blip r:embed="rId3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74" name="CustomShape 34"/>
          <p:cNvSpPr/>
          <p:nvPr/>
        </p:nvSpPr>
        <p:spPr>
          <a:xfrm>
            <a:off x="7340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látka</a:t>
            </a:r>
            <a:endParaRPr lang="sk-SK"/>
          </a:p>
        </p:txBody>
      </p:sp>
      <p:sp>
        <p:nvSpPr>
          <p:cNvPr id="4975" name="CustomShape 35"/>
          <p:cNvSpPr/>
          <p:nvPr/>
        </p:nvSpPr>
        <p:spPr>
          <a:xfrm>
            <a:off x="73406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papier</a:t>
            </a:r>
            <a:endParaRPr lang="sk-SK"/>
          </a:p>
        </p:txBody>
      </p:sp>
      <p:pic>
        <p:nvPicPr>
          <p:cNvPr id="83998" name="Picture 6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01000" y="4524375"/>
            <a:ext cx="762000" cy="76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999" name="Picture 6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66013" y="4572000"/>
            <a:ext cx="685800" cy="68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000" name="Picture 6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84488" y="1741488"/>
            <a:ext cx="695325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001" name="Picture 7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21375" y="1752600"/>
            <a:ext cx="936625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002" name="Picture 7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559675" y="1503363"/>
            <a:ext cx="1203325" cy="120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003" name="Picture 9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33400" y="3095625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004" name="Picture 9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362200" y="3127375"/>
            <a:ext cx="811213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005" name="Picture 9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038600" y="3048000"/>
            <a:ext cx="977900" cy="97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006" name="Picture 9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981200" y="1676400"/>
            <a:ext cx="846138" cy="84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007" name="Picture 9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00325" y="2057400"/>
            <a:ext cx="600075" cy="59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008" name="Picture 9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10038" y="1763713"/>
            <a:ext cx="923925" cy="925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009" name="Picture 97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943600" y="3200400"/>
            <a:ext cx="836613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010" name="Picture 98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820025" y="3200400"/>
            <a:ext cx="714375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89" name="CustomShape 36"/>
          <p:cNvSpPr/>
          <p:nvPr/>
        </p:nvSpPr>
        <p:spPr>
          <a:xfrm>
            <a:off x="5562600" y="2878138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kameň</a:t>
            </a:r>
            <a:endParaRPr lang="sk-SK"/>
          </a:p>
        </p:txBody>
      </p:sp>
      <p:sp>
        <p:nvSpPr>
          <p:cNvPr id="4990" name="CustomShape 37"/>
          <p:cNvSpPr/>
          <p:nvPr/>
        </p:nvSpPr>
        <p:spPr>
          <a:xfrm>
            <a:off x="7340600" y="284797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špagát</a:t>
            </a:r>
            <a:endParaRPr lang="sk-SK"/>
          </a:p>
        </p:txBody>
      </p:sp>
      <p:sp>
        <p:nvSpPr>
          <p:cNvPr id="4992" name="CustomShape 39"/>
          <p:cNvSpPr/>
          <p:nvPr/>
        </p:nvSpPr>
        <p:spPr>
          <a:xfrm>
            <a:off x="1979613" y="274638"/>
            <a:ext cx="3240087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014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240087" cy="1244600"/>
          </a:xfrm>
        </p:spPr>
        <p:txBody>
          <a:bodyPr/>
          <a:lstStyle/>
          <a:p>
            <a:pPr eaLnBrk="1" hangingPunct="1"/>
            <a:r>
              <a:rPr lang="sk-SK" smtClean="0"/>
              <a:t>materiály</a:t>
            </a:r>
            <a:endParaRPr lang="en-US" smtClean="0"/>
          </a:p>
        </p:txBody>
      </p:sp>
      <p:sp>
        <p:nvSpPr>
          <p:cNvPr id="58" name="CustomShape 32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3"/>
          <p:cNvSpPr/>
          <p:nvPr/>
        </p:nvSpPr>
        <p:spPr>
          <a:xfrm>
            <a:off x="73406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56" name="CustomShape 22"/>
          <p:cNvSpPr/>
          <p:nvPr/>
        </p:nvSpPr>
        <p:spPr>
          <a:xfrm>
            <a:off x="267419" y="223838"/>
            <a:ext cx="1356594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sp>
        <p:nvSpPr>
          <p:cNvPr id="59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84022" name="Picture 70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" name="Picture 69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19200" y="515938"/>
            <a:ext cx="717111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3" name="CustomShape 1"/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4" name="CustomShape 2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5" name="CustomShape 3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6" name="CustomShape 4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7" name="CustomShape 5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8" name="CustomShape 6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9" name="CustomShape 7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0" name="CustomShape 8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1" name="CustomShape 9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2" name="CustomShape 10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3" name="CustomShape 11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4" name="CustomShape 12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5" name="CustomShape 13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6" name="CustomShape 14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7" name="CustomShape 15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8" name="CustomShape 16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9" name="CustomShape 17"/>
          <p:cNvSpPr/>
          <p:nvPr/>
        </p:nvSpPr>
        <p:spPr>
          <a:xfrm>
            <a:off x="7340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0" name="CustomShape 18">
            <a:hlinkClick r:id="rId2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4" name="CustomShape 22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sp>
        <p:nvSpPr>
          <p:cNvPr id="5016" name="CustomShape 24"/>
          <p:cNvSpPr/>
          <p:nvPr/>
        </p:nvSpPr>
        <p:spPr>
          <a:xfrm>
            <a:off x="37719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šeková knižka</a:t>
            </a:r>
            <a:endParaRPr lang="sk-SK"/>
          </a:p>
        </p:txBody>
      </p:sp>
      <p:sp>
        <p:nvSpPr>
          <p:cNvPr id="5017" name="CustomShape 25"/>
          <p:cNvSpPr/>
          <p:nvPr/>
        </p:nvSpPr>
        <p:spPr>
          <a:xfrm>
            <a:off x="5562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peňaženka</a:t>
            </a:r>
            <a:endParaRPr lang="sk-SK"/>
          </a:p>
        </p:txBody>
      </p:sp>
      <p:pic>
        <p:nvPicPr>
          <p:cNvPr id="85015" name="Picture 91"/>
          <p:cNvPicPr>
            <a:picLocks noChangeAspect="1" noChangeArrowheads="1"/>
          </p:cNvPicPr>
          <p:nvPr/>
        </p:nvPicPr>
        <p:blipFill>
          <a:blip r:embed="rId3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25" name="CustomShape 30"/>
          <p:cNvSpPr/>
          <p:nvPr/>
        </p:nvSpPr>
        <p:spPr>
          <a:xfrm>
            <a:off x="7340600" y="1503363"/>
            <a:ext cx="1600200" cy="4889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>
                <a:solidFill>
                  <a:srgbClr val="000000"/>
                </a:solidFill>
                <a:latin typeface="Comic Sans MS" pitchFamily="66" charset="0"/>
              </a:rPr>
              <a:t>dámska peňaženka</a:t>
            </a:r>
            <a:endParaRPr lang="sk-SK" sz="1400"/>
          </a:p>
        </p:txBody>
      </p:sp>
      <p:sp>
        <p:nvSpPr>
          <p:cNvPr id="5026" name="CustomShape 31"/>
          <p:cNvSpPr/>
          <p:nvPr/>
        </p:nvSpPr>
        <p:spPr>
          <a:xfrm>
            <a:off x="1981200" y="15240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peniaze</a:t>
            </a:r>
            <a:endParaRPr lang="sk-SK"/>
          </a:p>
        </p:txBody>
      </p:sp>
      <p:pic>
        <p:nvPicPr>
          <p:cNvPr id="85018" name="Picture 5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73313" y="1809750"/>
            <a:ext cx="877887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5019" name="Picture 6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14800" y="1809750"/>
            <a:ext cx="860425" cy="86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5020" name="Picture 6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43600" y="1809750"/>
            <a:ext cx="852488" cy="85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5021" name="Picture 6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67625" y="1809750"/>
            <a:ext cx="879475" cy="877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32" name="CustomShape 33"/>
          <p:cNvSpPr/>
          <p:nvPr/>
        </p:nvSpPr>
        <p:spPr>
          <a:xfrm>
            <a:off x="1979613" y="274638"/>
            <a:ext cx="3240087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023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240087" cy="1244600"/>
          </a:xfrm>
        </p:spPr>
        <p:txBody>
          <a:bodyPr/>
          <a:lstStyle/>
          <a:p>
            <a:pPr eaLnBrk="1" hangingPunct="1"/>
            <a:r>
              <a:rPr lang="sk-SK" smtClean="0"/>
              <a:t>peniaze</a:t>
            </a:r>
            <a:endParaRPr lang="en-US" smtClean="0"/>
          </a:p>
        </p:txBody>
      </p:sp>
      <p:sp>
        <p:nvSpPr>
          <p:cNvPr id="43" name="CustomShape 28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29"/>
          <p:cNvSpPr/>
          <p:nvPr/>
        </p:nvSpPr>
        <p:spPr>
          <a:xfrm>
            <a:off x="73406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41" name="CustomShape 22"/>
          <p:cNvSpPr/>
          <p:nvPr/>
        </p:nvSpPr>
        <p:spPr>
          <a:xfrm>
            <a:off x="267419" y="223838"/>
            <a:ext cx="1356594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sp>
        <p:nvSpPr>
          <p:cNvPr id="44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85031" name="Picture 7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6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19200" y="515938"/>
            <a:ext cx="717111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3" name="CustomShape 1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4" name="CustomShape 2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5" name="CustomShape 3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6" name="CustomShape 4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7" name="CustomShape 5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8" name="CustomShape 6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9" name="CustomShape 7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0" name="CustomShape 8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1" name="CustomShape 9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2" name="CustomShape 10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3" name="CustomShape 11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4" name="CustomShape 12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5" name="CustomShape 13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6" name="CustomShape 14"/>
          <p:cNvSpPr/>
          <p:nvPr/>
        </p:nvSpPr>
        <p:spPr>
          <a:xfrm>
            <a:off x="7340600" y="1503363"/>
            <a:ext cx="1600200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7" name="CustomShape 15">
            <a:hlinkClick r:id="rId2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51" name="CustomShape 19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pic>
        <p:nvPicPr>
          <p:cNvPr id="86034" name="Picture 91"/>
          <p:cNvPicPr>
            <a:picLocks noChangeAspect="1" noChangeArrowheads="1"/>
          </p:cNvPicPr>
          <p:nvPr/>
        </p:nvPicPr>
        <p:blipFill>
          <a:blip r:embed="rId3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60" name="CustomShape 25">
            <a:hlinkClick r:id="rId4" action="ppaction://hlinksldjump"/>
          </p:cNvPr>
          <p:cNvSpPr/>
          <p:nvPr/>
        </p:nvSpPr>
        <p:spPr>
          <a:xfrm>
            <a:off x="5562600" y="1524000"/>
            <a:ext cx="1600200" cy="116205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1" name="CustomShape 26"/>
          <p:cNvSpPr/>
          <p:nvPr/>
        </p:nvSpPr>
        <p:spPr>
          <a:xfrm>
            <a:off x="5562600" y="1524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záhradníčenie</a:t>
            </a:r>
            <a:endParaRPr lang="sk-SK"/>
          </a:p>
        </p:txBody>
      </p:sp>
      <p:pic>
        <p:nvPicPr>
          <p:cNvPr id="86037" name="Picture 4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02300" y="2103438"/>
            <a:ext cx="582613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38" name="Picture 4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24600" y="1811338"/>
            <a:ext cx="874713" cy="874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39" name="Picture 4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96000" y="1981200"/>
            <a:ext cx="48260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65" name="CustomShape 27">
            <a:hlinkClick r:id="rId8" action="ppaction://hlinksldjump"/>
          </p:cNvPr>
          <p:cNvSpPr/>
          <p:nvPr/>
        </p:nvSpPr>
        <p:spPr>
          <a:xfrm>
            <a:off x="1981200" y="1524000"/>
            <a:ext cx="1598613" cy="116205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6" name="CustomShape 28"/>
          <p:cNvSpPr/>
          <p:nvPr/>
        </p:nvSpPr>
        <p:spPr>
          <a:xfrm>
            <a:off x="1981200" y="1544638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počasie</a:t>
            </a:r>
            <a:endParaRPr lang="sk-SK"/>
          </a:p>
        </p:txBody>
      </p:sp>
      <p:sp>
        <p:nvSpPr>
          <p:cNvPr id="5067" name="CustomShape 29">
            <a:hlinkClick r:id="rId9" action="ppaction://hlinksldjump"/>
          </p:cNvPr>
          <p:cNvSpPr/>
          <p:nvPr/>
        </p:nvSpPr>
        <p:spPr>
          <a:xfrm>
            <a:off x="3771900" y="1524000"/>
            <a:ext cx="1600200" cy="116205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8" name="CustomShape 30"/>
          <p:cNvSpPr/>
          <p:nvPr/>
        </p:nvSpPr>
        <p:spPr>
          <a:xfrm>
            <a:off x="3771900" y="1524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zvieratá</a:t>
            </a:r>
            <a:endParaRPr lang="sk-SK"/>
          </a:p>
        </p:txBody>
      </p:sp>
      <p:pic>
        <p:nvPicPr>
          <p:cNvPr id="86044" name="Picture 5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533900" y="1773238"/>
            <a:ext cx="723900" cy="722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45" name="Picture 5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229100" y="2252663"/>
            <a:ext cx="484188" cy="48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46" name="Picture 6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911600" y="1773238"/>
            <a:ext cx="696913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47" name="Picture 6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095500" y="1868488"/>
            <a:ext cx="809625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48" name="Picture 65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673350" y="1849438"/>
            <a:ext cx="73342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75" name="CustomShape 32"/>
          <p:cNvSpPr/>
          <p:nvPr/>
        </p:nvSpPr>
        <p:spPr>
          <a:xfrm>
            <a:off x="1979613" y="274638"/>
            <a:ext cx="3240087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050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240087" cy="1244600"/>
          </a:xfrm>
        </p:spPr>
        <p:txBody>
          <a:bodyPr/>
          <a:lstStyle/>
          <a:p>
            <a:pPr eaLnBrk="1" hangingPunct="1"/>
            <a:r>
              <a:rPr lang="sk-SK" smtClean="0"/>
              <a:t>príroda</a:t>
            </a:r>
            <a:endParaRPr lang="en-US" smtClean="0"/>
          </a:p>
        </p:txBody>
      </p:sp>
      <p:sp>
        <p:nvSpPr>
          <p:cNvPr id="46" name="CustomShape 23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4"/>
          <p:cNvSpPr/>
          <p:nvPr/>
        </p:nvSpPr>
        <p:spPr>
          <a:xfrm>
            <a:off x="7340600" y="5541963"/>
            <a:ext cx="1598613" cy="1163637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52" name="CustomShape 22"/>
          <p:cNvSpPr/>
          <p:nvPr/>
        </p:nvSpPr>
        <p:spPr>
          <a:xfrm>
            <a:off x="258792" y="223838"/>
            <a:ext cx="1365221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sp>
        <p:nvSpPr>
          <p:cNvPr id="54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86058" name="Picture 70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69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19200" y="515938"/>
            <a:ext cx="717111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7" name="CustomShape 2">
            <a:hlinkClick r:id="rId2" action="ppaction://hlinkfile"/>
          </p:cNvPr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87" name="Picture 8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6000" y="4708800"/>
            <a:ext cx="1343025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5078" name="CustomShape 3">
            <a:hlinkClick r:id="rId4" action="ppaction://hlinkfile"/>
          </p:cNvPr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87125" name="Picture 8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6000" y="4708800"/>
            <a:ext cx="1343025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76" name="CustomShape 1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9" name="CustomShape 4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0" name="CustomShape 5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1" name="CustomShape 6"/>
          <p:cNvSpPr/>
          <p:nvPr/>
        </p:nvSpPr>
        <p:spPr>
          <a:xfrm>
            <a:off x="3786188" y="5541963"/>
            <a:ext cx="1598612" cy="1163637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2" name="CustomShape 7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3" name="CustomShape 8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4" name="CustomShape 9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5" name="CustomShape 10">
            <a:hlinkClick r:id="rId5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9" name="CustomShape 14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sp>
        <p:nvSpPr>
          <p:cNvPr id="5094" name="CustomShape 19"/>
          <p:cNvSpPr/>
          <p:nvPr/>
        </p:nvSpPr>
        <p:spPr>
          <a:xfrm>
            <a:off x="19812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dnes</a:t>
            </a:r>
            <a:endParaRPr lang="sk-SK"/>
          </a:p>
        </p:txBody>
      </p:sp>
      <p:sp>
        <p:nvSpPr>
          <p:cNvPr id="5096" name="CustomShape 21"/>
          <p:cNvSpPr/>
          <p:nvPr/>
        </p:nvSpPr>
        <p:spPr>
          <a:xfrm>
            <a:off x="5600700" y="295751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neskôr</a:t>
            </a:r>
            <a:endParaRPr lang="sk-SK"/>
          </a:p>
        </p:txBody>
      </p:sp>
      <p:sp>
        <p:nvSpPr>
          <p:cNvPr id="5097" name="CustomShape 22"/>
          <p:cNvSpPr/>
          <p:nvPr/>
        </p:nvSpPr>
        <p:spPr>
          <a:xfrm>
            <a:off x="73406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neskoro</a:t>
            </a:r>
            <a:endParaRPr lang="sk-SK"/>
          </a:p>
        </p:txBody>
      </p:sp>
      <p:sp>
        <p:nvSpPr>
          <p:cNvPr id="5098" name="CustomShape 23"/>
          <p:cNvSpPr/>
          <p:nvPr/>
        </p:nvSpPr>
        <p:spPr>
          <a:xfrm>
            <a:off x="2013743" y="428625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endParaRPr lang="sk-SK" dirty="0"/>
          </a:p>
        </p:txBody>
      </p:sp>
      <p:sp>
        <p:nvSpPr>
          <p:cNvPr id="5100" name="CustomShape 25"/>
          <p:cNvSpPr/>
          <p:nvPr/>
        </p:nvSpPr>
        <p:spPr>
          <a:xfrm>
            <a:off x="73406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nikdy</a:t>
            </a:r>
            <a:endParaRPr lang="sk-SK"/>
          </a:p>
        </p:txBody>
      </p:sp>
      <p:sp>
        <p:nvSpPr>
          <p:cNvPr id="5101" name="CustomShape 26"/>
          <p:cNvSpPr/>
          <p:nvPr/>
        </p:nvSpPr>
        <p:spPr>
          <a:xfrm>
            <a:off x="1981200" y="5541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pripravený</a:t>
            </a:r>
            <a:endParaRPr lang="sk-SK"/>
          </a:p>
        </p:txBody>
      </p:sp>
      <p:sp>
        <p:nvSpPr>
          <p:cNvPr id="5102" name="CustomShape 27"/>
          <p:cNvSpPr/>
          <p:nvPr/>
        </p:nvSpPr>
        <p:spPr>
          <a:xfrm>
            <a:off x="3771900" y="5541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ponáhľaj sa</a:t>
            </a:r>
            <a:endParaRPr lang="sk-SK"/>
          </a:p>
        </p:txBody>
      </p:sp>
      <p:sp>
        <p:nvSpPr>
          <p:cNvPr id="5103" name="CustomShape 28"/>
          <p:cNvSpPr/>
          <p:nvPr/>
        </p:nvSpPr>
        <p:spPr>
          <a:xfrm>
            <a:off x="7340600" y="55626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Delete Word</a:t>
            </a:r>
            <a:endParaRPr lang="sk-SK"/>
          </a:p>
        </p:txBody>
      </p:sp>
      <p:sp>
        <p:nvSpPr>
          <p:cNvPr id="5104" name="CustomShape 29"/>
          <p:cNvSpPr/>
          <p:nvPr/>
        </p:nvSpPr>
        <p:spPr>
          <a:xfrm>
            <a:off x="152400" y="5768975"/>
            <a:ext cx="1598613" cy="7000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4000" b="1">
                <a:solidFill>
                  <a:srgbClr val="000000"/>
                </a:solidFill>
                <a:latin typeface="Comic Sans MS" pitchFamily="66" charset="0"/>
              </a:rPr>
              <a:t>Clear</a:t>
            </a:r>
            <a:endParaRPr lang="sk-SK"/>
          </a:p>
        </p:txBody>
      </p:sp>
      <p:sp>
        <p:nvSpPr>
          <p:cNvPr id="5107" name="CustomShape 30"/>
          <p:cNvSpPr/>
          <p:nvPr/>
        </p:nvSpPr>
        <p:spPr>
          <a:xfrm>
            <a:off x="7340600" y="5541963"/>
            <a:ext cx="1598613" cy="1163637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08" name="CustomShape 31"/>
          <p:cNvSpPr/>
          <p:nvPr/>
        </p:nvSpPr>
        <p:spPr>
          <a:xfrm>
            <a:off x="7340600" y="5541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potom</a:t>
            </a:r>
            <a:endParaRPr lang="sk-SK"/>
          </a:p>
        </p:txBody>
      </p:sp>
      <p:pic>
        <p:nvPicPr>
          <p:cNvPr id="87066" name="Picture 91"/>
          <p:cNvPicPr>
            <a:picLocks noChangeAspect="1" noChangeArrowheads="1"/>
          </p:cNvPicPr>
          <p:nvPr/>
        </p:nvPicPr>
        <p:blipFill>
          <a:blip r:embed="rId6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67" name="Picture 93"/>
          <p:cNvPicPr>
            <a:picLocks noChangeAspect="1" noChangeArrowheads="1"/>
          </p:cNvPicPr>
          <p:nvPr/>
        </p:nvPicPr>
        <p:blipFill>
          <a:blip r:embed="rId7" cstate="print"/>
          <a:srcRect l="52071" r="3339" b="63750"/>
          <a:stretch>
            <a:fillRect/>
          </a:stretch>
        </p:blipFill>
        <p:spPr bwMode="auto">
          <a:xfrm>
            <a:off x="5600700" y="3081338"/>
            <a:ext cx="1141413" cy="928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11" name="CustomShape 32">
            <a:hlinkClick r:id="rId8" action="ppaction://hlinksldjump"/>
          </p:cNvPr>
          <p:cNvSpPr/>
          <p:nvPr/>
        </p:nvSpPr>
        <p:spPr>
          <a:xfrm>
            <a:off x="5562600" y="1503363"/>
            <a:ext cx="1600200" cy="1163637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2" name="CustomShape 33">
            <a:hlinkClick r:id="rId9" action="ppaction://hlinksldjump"/>
          </p:cNvPr>
          <p:cNvSpPr/>
          <p:nvPr/>
        </p:nvSpPr>
        <p:spPr>
          <a:xfrm>
            <a:off x="3771900" y="1503363"/>
            <a:ext cx="1600200" cy="1163637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3" name="CustomShape 34">
            <a:hlinkClick r:id="rId10" action="ppaction://hlinksldjump"/>
          </p:cNvPr>
          <p:cNvSpPr/>
          <p:nvPr/>
        </p:nvSpPr>
        <p:spPr>
          <a:xfrm>
            <a:off x="73406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87071" name="Picture 97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038600" y="1600200"/>
            <a:ext cx="1052513" cy="105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72" name="Picture 98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943600" y="1752600"/>
            <a:ext cx="876300" cy="874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16" name="CustomShape 35"/>
          <p:cNvSpPr/>
          <p:nvPr/>
        </p:nvSpPr>
        <p:spPr>
          <a:xfrm>
            <a:off x="37719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deň</a:t>
            </a:r>
            <a:endParaRPr lang="sk-SK"/>
          </a:p>
        </p:txBody>
      </p:sp>
      <p:sp>
        <p:nvSpPr>
          <p:cNvPr id="5117" name="CustomShape 36"/>
          <p:cNvSpPr/>
          <p:nvPr/>
        </p:nvSpPr>
        <p:spPr>
          <a:xfrm>
            <a:off x="5562600" y="1512888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FFFFFF"/>
                </a:solidFill>
                <a:latin typeface="Comic Sans MS" pitchFamily="66" charset="0"/>
              </a:rPr>
              <a:t>mesiace</a:t>
            </a:r>
            <a:endParaRPr lang="sk-SK" dirty="0"/>
          </a:p>
        </p:txBody>
      </p:sp>
      <p:sp>
        <p:nvSpPr>
          <p:cNvPr id="5118" name="CustomShape 37"/>
          <p:cNvSpPr/>
          <p:nvPr/>
        </p:nvSpPr>
        <p:spPr>
          <a:xfrm>
            <a:off x="7340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FFFFFF"/>
                </a:solidFill>
                <a:latin typeface="Comic Sans MS" pitchFamily="66" charset="0"/>
              </a:rPr>
              <a:t>nevšedné dni</a:t>
            </a:r>
            <a:endParaRPr lang="sk-SK" dirty="0"/>
          </a:p>
        </p:txBody>
      </p:sp>
      <p:pic>
        <p:nvPicPr>
          <p:cNvPr id="87076" name="Picture 10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696200" y="1778000"/>
            <a:ext cx="874713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77" name="Picture 10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 rot="2315400">
            <a:off x="7864475" y="2063750"/>
            <a:ext cx="454025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1" name="CustomShape 38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2" name="CustomShape 39"/>
          <p:cNvSpPr/>
          <p:nvPr/>
        </p:nvSpPr>
        <p:spPr>
          <a:xfrm>
            <a:off x="1524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včera</a:t>
            </a:r>
            <a:endParaRPr lang="sk-SK"/>
          </a:p>
        </p:txBody>
      </p:sp>
      <p:pic>
        <p:nvPicPr>
          <p:cNvPr id="87080" name="Picture 104"/>
          <p:cNvPicPr>
            <a:picLocks noChangeAspect="1" noChangeArrowheads="1"/>
          </p:cNvPicPr>
          <p:nvPr/>
        </p:nvPicPr>
        <p:blipFill>
          <a:blip r:embed="rId14" cstate="print"/>
          <a:srcRect t="18790"/>
          <a:stretch>
            <a:fillRect/>
          </a:stretch>
        </p:blipFill>
        <p:spPr bwMode="auto">
          <a:xfrm>
            <a:off x="284163" y="3157538"/>
            <a:ext cx="1392237" cy="1128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81" name="Picture 105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362200" y="3124200"/>
            <a:ext cx="838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5" name="CustomShape 40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6" name="CustomShape 41"/>
          <p:cNvSpPr/>
          <p:nvPr/>
        </p:nvSpPr>
        <p:spPr>
          <a:xfrm>
            <a:off x="3771900" y="28543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zajtra</a:t>
            </a:r>
            <a:endParaRPr lang="sk-SK"/>
          </a:p>
        </p:txBody>
      </p:sp>
      <p:pic>
        <p:nvPicPr>
          <p:cNvPr id="87084" name="Picture 106"/>
          <p:cNvPicPr>
            <a:picLocks noChangeAspect="1" noChangeArrowheads="1"/>
          </p:cNvPicPr>
          <p:nvPr/>
        </p:nvPicPr>
        <p:blipFill>
          <a:blip r:embed="rId16" cstate="print"/>
          <a:srcRect t="19414" b="20663"/>
          <a:stretch>
            <a:fillRect/>
          </a:stretch>
        </p:blipFill>
        <p:spPr bwMode="auto">
          <a:xfrm>
            <a:off x="3886200" y="3157538"/>
            <a:ext cx="1344613" cy="80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8" name="CustomShape 42"/>
          <p:cNvSpPr/>
          <p:nvPr/>
        </p:nvSpPr>
        <p:spPr>
          <a:xfrm rot="16200000" flipH="1">
            <a:off x="6321426" y="3389312"/>
            <a:ext cx="576262" cy="265113"/>
          </a:xfrm>
          <a:prstGeom prst="curvedConnector3">
            <a:avLst>
              <a:gd name="adj1" fmla="val 3686"/>
            </a:avLst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87086" name="Picture 114"/>
          <p:cNvPicPr>
            <a:picLocks noChangeAspect="1" noChangeArrowheads="1"/>
          </p:cNvPicPr>
          <p:nvPr/>
        </p:nvPicPr>
        <p:blipFill>
          <a:blip r:embed="rId7" cstate="print"/>
          <a:srcRect l="52071" r="3339" b="63750"/>
          <a:stretch>
            <a:fillRect/>
          </a:stretch>
        </p:blipFill>
        <p:spPr bwMode="auto">
          <a:xfrm>
            <a:off x="7772400" y="3033713"/>
            <a:ext cx="1141413" cy="928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87" name="Picture 115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340600" y="3157538"/>
            <a:ext cx="83661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88" name="Picture 116"/>
          <p:cNvPicPr>
            <a:picLocks noChangeAspect="1" noChangeArrowheads="1"/>
          </p:cNvPicPr>
          <p:nvPr/>
        </p:nvPicPr>
        <p:blipFill>
          <a:blip r:embed="rId7" cstate="print"/>
          <a:srcRect l="52071" r="3339" b="63750"/>
          <a:stretch>
            <a:fillRect/>
          </a:stretch>
        </p:blipFill>
        <p:spPr bwMode="auto">
          <a:xfrm>
            <a:off x="7543800" y="4327525"/>
            <a:ext cx="1143000" cy="93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32" name="CustomShape 43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3" name="CustomShape 44"/>
          <p:cNvSpPr/>
          <p:nvPr/>
        </p:nvSpPr>
        <p:spPr>
          <a:xfrm>
            <a:off x="5562600" y="4170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teraz</a:t>
            </a:r>
            <a:endParaRPr lang="sk-SK"/>
          </a:p>
        </p:txBody>
      </p:sp>
      <p:pic>
        <p:nvPicPr>
          <p:cNvPr id="87091" name="Picture 118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5943600" y="4405313"/>
            <a:ext cx="928688" cy="928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93" name="Picture 120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2362200" y="5791200"/>
            <a:ext cx="838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95" name="Picture 122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4624387" y="4619625"/>
            <a:ext cx="747713" cy="747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96" name="Line 45"/>
          <p:cNvSpPr>
            <a:spLocks noChangeShapeType="1"/>
          </p:cNvSpPr>
          <p:nvPr/>
        </p:nvSpPr>
        <p:spPr bwMode="auto">
          <a:xfrm flipH="1" flipV="1">
            <a:off x="3976688" y="5180012"/>
            <a:ext cx="1193800" cy="1588"/>
          </a:xfrm>
          <a:prstGeom prst="line">
            <a:avLst/>
          </a:prstGeom>
          <a:noFill/>
          <a:ln w="3816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sk-SK"/>
          </a:p>
        </p:txBody>
      </p:sp>
      <p:sp>
        <p:nvSpPr>
          <p:cNvPr id="5140" name="CustomShape 46"/>
          <p:cNvSpPr/>
          <p:nvPr/>
        </p:nvSpPr>
        <p:spPr>
          <a:xfrm>
            <a:off x="215999" y="4191001"/>
            <a:ext cx="1535013" cy="51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sk-SK" sz="3200" b="1" dirty="0" smtClean="0">
                <a:solidFill>
                  <a:srgbClr val="FFFFFF"/>
                </a:solidFill>
                <a:latin typeface="Comic Sans MS" pitchFamily="66" charset="0"/>
              </a:rPr>
              <a:t>ráno</a:t>
            </a:r>
            <a:endParaRPr lang="sk-SK" sz="3200" dirty="0"/>
          </a:p>
        </p:txBody>
      </p:sp>
      <p:sp>
        <p:nvSpPr>
          <p:cNvPr id="5141" name="CustomShape 47"/>
          <p:cNvSpPr/>
          <p:nvPr/>
        </p:nvSpPr>
        <p:spPr>
          <a:xfrm>
            <a:off x="2013743" y="4246563"/>
            <a:ext cx="1402318" cy="4622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sk-SK" sz="2500" b="1" dirty="0" smtClean="0">
                <a:solidFill>
                  <a:srgbClr val="FFFFFF"/>
                </a:solidFill>
                <a:latin typeface="Comic Sans MS" pitchFamily="66" charset="0"/>
              </a:rPr>
              <a:t>poobede</a:t>
            </a:r>
            <a:endParaRPr lang="sk-SK" sz="2500" dirty="0"/>
          </a:p>
        </p:txBody>
      </p:sp>
      <p:sp>
        <p:nvSpPr>
          <p:cNvPr id="5142" name="CustomShape 48"/>
          <p:cNvSpPr/>
          <p:nvPr/>
        </p:nvSpPr>
        <p:spPr>
          <a:xfrm>
            <a:off x="3835400" y="4246564"/>
            <a:ext cx="1320800" cy="46223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sk-SK" sz="2500" b="1" dirty="0" smtClean="0">
                <a:solidFill>
                  <a:srgbClr val="FFFFFF"/>
                </a:solidFill>
                <a:latin typeface="Comic Sans MS" pitchFamily="66" charset="0"/>
              </a:rPr>
              <a:t>večer</a:t>
            </a:r>
            <a:endParaRPr lang="sk-SK" sz="2500" dirty="0"/>
          </a:p>
        </p:txBody>
      </p:sp>
      <p:sp>
        <p:nvSpPr>
          <p:cNvPr id="87100" name="Line 49"/>
          <p:cNvSpPr>
            <a:spLocks noChangeShapeType="1"/>
          </p:cNvSpPr>
          <p:nvPr/>
        </p:nvSpPr>
        <p:spPr bwMode="auto">
          <a:xfrm>
            <a:off x="7772400" y="4508500"/>
            <a:ext cx="800100" cy="673100"/>
          </a:xfrm>
          <a:prstGeom prst="line">
            <a:avLst/>
          </a:prstGeom>
          <a:noFill/>
          <a:ln w="3816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sk-SK"/>
          </a:p>
        </p:txBody>
      </p:sp>
      <p:sp>
        <p:nvSpPr>
          <p:cNvPr id="5144" name="CustomShape 50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45" name="CustomShape 51"/>
          <p:cNvSpPr/>
          <p:nvPr/>
        </p:nvSpPr>
        <p:spPr>
          <a:xfrm>
            <a:off x="152400" y="5541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znova</a:t>
            </a:r>
            <a:endParaRPr lang="sk-SK"/>
          </a:p>
        </p:txBody>
      </p:sp>
      <p:pic>
        <p:nvPicPr>
          <p:cNvPr id="87103" name="Picture 137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564438" y="5659438"/>
            <a:ext cx="1122362" cy="1122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49" name="CustomShape 54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0" name="CustomShape 55"/>
          <p:cNvSpPr/>
          <p:nvPr/>
        </p:nvSpPr>
        <p:spPr>
          <a:xfrm>
            <a:off x="5562600" y="5541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predtým</a:t>
            </a:r>
            <a:endParaRPr lang="sk-SK"/>
          </a:p>
        </p:txBody>
      </p:sp>
      <p:pic>
        <p:nvPicPr>
          <p:cNvPr id="87106" name="Picture 138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5816600" y="5715000"/>
            <a:ext cx="10795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52" name="CustomShape 56"/>
          <p:cNvSpPr/>
          <p:nvPr/>
        </p:nvSpPr>
        <p:spPr>
          <a:xfrm>
            <a:off x="1981200" y="1512888"/>
            <a:ext cx="1598613" cy="116205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3" name="CustomShape 57"/>
          <p:cNvSpPr/>
          <p:nvPr/>
        </p:nvSpPr>
        <p:spPr>
          <a:xfrm>
            <a:off x="1955800" y="1524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FFFFFF"/>
                </a:solidFill>
                <a:latin typeface="Comic Sans MS" pitchFamily="66" charset="0"/>
              </a:rPr>
              <a:t>čas</a:t>
            </a:r>
            <a:endParaRPr lang="sk-SK" dirty="0"/>
          </a:p>
        </p:txBody>
      </p:sp>
      <p:pic>
        <p:nvPicPr>
          <p:cNvPr id="87109" name="Picture 139"/>
          <p:cNvPicPr>
            <a:picLocks noChangeAspect="1" noChangeArrowheads="1"/>
          </p:cNvPicPr>
          <p:nvPr/>
        </p:nvPicPr>
        <p:blipFill>
          <a:blip r:embed="rId7" cstate="print"/>
          <a:srcRect l="52071" t="6992" r="3339" b="63750"/>
          <a:stretch>
            <a:fillRect/>
          </a:stretch>
        </p:blipFill>
        <p:spPr bwMode="auto">
          <a:xfrm>
            <a:off x="2135188" y="1841500"/>
            <a:ext cx="1141412" cy="74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110" name="Picture 140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3871913" y="5791200"/>
            <a:ext cx="838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56" name="CustomShape 58"/>
          <p:cNvSpPr/>
          <p:nvPr/>
        </p:nvSpPr>
        <p:spPr>
          <a:xfrm flipV="1">
            <a:off x="4710113" y="5900738"/>
            <a:ext cx="520700" cy="193675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7" name="CustomShape 59"/>
          <p:cNvSpPr/>
          <p:nvPr/>
        </p:nvSpPr>
        <p:spPr>
          <a:xfrm flipV="1">
            <a:off x="4648200" y="6129338"/>
            <a:ext cx="522288" cy="193675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8" name="CustomShape 60"/>
          <p:cNvSpPr/>
          <p:nvPr/>
        </p:nvSpPr>
        <p:spPr>
          <a:xfrm>
            <a:off x="1979613" y="274638"/>
            <a:ext cx="3240087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114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240087" cy="1244600"/>
          </a:xfrm>
        </p:spPr>
        <p:txBody>
          <a:bodyPr/>
          <a:lstStyle/>
          <a:p>
            <a:pPr eaLnBrk="1" hangingPunct="1"/>
            <a:r>
              <a:rPr lang="sk-SK" smtClean="0"/>
              <a:t>čas</a:t>
            </a:r>
            <a:endParaRPr lang="en-US" smtClean="0"/>
          </a:p>
        </p:txBody>
      </p:sp>
      <p:pic>
        <p:nvPicPr>
          <p:cNvPr id="87115" name="Picture 2"/>
          <p:cNvPicPr>
            <a:picLocks noChangeAspect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582613" y="5927725"/>
            <a:ext cx="787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83" name="CustomShape 22"/>
          <p:cNvSpPr/>
          <p:nvPr/>
        </p:nvSpPr>
        <p:spPr>
          <a:xfrm>
            <a:off x="152400" y="223838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sp>
        <p:nvSpPr>
          <p:cNvPr id="85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87121" name="Picture 70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" name="Picture 69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619200" y="515938"/>
            <a:ext cx="717111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9" name="CustomShape 1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4000">
                <a:solidFill>
                  <a:srgbClr val="FFFFFF"/>
                </a:solidFill>
                <a:latin typeface="Comic Sans MS" pitchFamily="66" charset="0"/>
              </a:rPr>
              <a:t>Su</a:t>
            </a:r>
            <a:endParaRPr lang="sk-SK" sz="4000"/>
          </a:p>
        </p:txBody>
      </p:sp>
      <p:sp>
        <p:nvSpPr>
          <p:cNvPr id="5160" name="CustomShape 2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1" name="CustomShape 3"/>
          <p:cNvSpPr/>
          <p:nvPr/>
        </p:nvSpPr>
        <p:spPr>
          <a:xfrm>
            <a:off x="1981200" y="1503363"/>
            <a:ext cx="1598613" cy="116205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2" name="CustomShape 4"/>
          <p:cNvSpPr/>
          <p:nvPr/>
        </p:nvSpPr>
        <p:spPr>
          <a:xfrm>
            <a:off x="3771900" y="1503363"/>
            <a:ext cx="1600200" cy="116205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3" name="CustomShape 5"/>
          <p:cNvSpPr/>
          <p:nvPr/>
        </p:nvSpPr>
        <p:spPr>
          <a:xfrm>
            <a:off x="5562600" y="1503363"/>
            <a:ext cx="1600200" cy="116205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4" name="CustomShape 6"/>
          <p:cNvSpPr/>
          <p:nvPr/>
        </p:nvSpPr>
        <p:spPr>
          <a:xfrm>
            <a:off x="7340600" y="1503363"/>
            <a:ext cx="1600200" cy="116205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5" name="CustomShape 7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4800">
                <a:solidFill>
                  <a:srgbClr val="FFFFFF"/>
                </a:solidFill>
                <a:latin typeface="Comic Sans MS" pitchFamily="66" charset="0"/>
              </a:rPr>
              <a:t> </a:t>
            </a:r>
            <a:r>
              <a:rPr lang="en-US" sz="4000" b="1">
                <a:solidFill>
                  <a:srgbClr val="FFFFFF"/>
                </a:solidFill>
                <a:latin typeface="Comic Sans MS" pitchFamily="66" charset="0"/>
              </a:rPr>
              <a:t>T</a:t>
            </a:r>
            <a:endParaRPr lang="sk-SK" sz="4000"/>
          </a:p>
        </p:txBody>
      </p:sp>
      <p:sp>
        <p:nvSpPr>
          <p:cNvPr id="5166" name="CustomShape 8"/>
          <p:cNvSpPr/>
          <p:nvPr/>
        </p:nvSpPr>
        <p:spPr>
          <a:xfrm>
            <a:off x="152400" y="2874963"/>
            <a:ext cx="1598613" cy="1163637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4800">
                <a:solidFill>
                  <a:srgbClr val="FFFFFF"/>
                </a:solidFill>
                <a:latin typeface="Comic Sans MS" pitchFamily="66" charset="0"/>
              </a:rPr>
              <a:t> </a:t>
            </a:r>
            <a:r>
              <a:rPr lang="en-US" sz="4000">
                <a:solidFill>
                  <a:srgbClr val="FFFFFF"/>
                </a:solidFill>
                <a:latin typeface="Comic Sans MS" pitchFamily="66" charset="0"/>
              </a:rPr>
              <a:t>M</a:t>
            </a:r>
            <a:endParaRPr lang="sk-SK" sz="4000"/>
          </a:p>
        </p:txBody>
      </p:sp>
      <p:sp>
        <p:nvSpPr>
          <p:cNvPr id="5167" name="CustomShape 9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3600" b="1" dirty="0">
                <a:solidFill>
                  <a:srgbClr val="FFFFFF"/>
                </a:solidFill>
                <a:latin typeface="Comic Sans MS" pitchFamily="66" charset="0"/>
              </a:rPr>
              <a:t> </a:t>
            </a:r>
            <a:r>
              <a:rPr lang="en-US" sz="4000" b="1" dirty="0">
                <a:solidFill>
                  <a:srgbClr val="FFFFFF"/>
                </a:solidFill>
                <a:latin typeface="Comic Sans MS" pitchFamily="66" charset="0"/>
              </a:rPr>
              <a:t>W</a:t>
            </a:r>
            <a:endParaRPr lang="sk-SK" sz="4000" dirty="0"/>
          </a:p>
        </p:txBody>
      </p:sp>
      <p:sp>
        <p:nvSpPr>
          <p:cNvPr id="5168" name="CustomShape 10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9" name="CustomShape 11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0" name="CustomShape 12"/>
          <p:cNvSpPr/>
          <p:nvPr/>
        </p:nvSpPr>
        <p:spPr>
          <a:xfrm>
            <a:off x="3786188" y="5541963"/>
            <a:ext cx="1598612" cy="1163637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1" name="CustomShape 13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2" name="CustomShape 14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3" name="CustomShape 15"/>
          <p:cNvSpPr/>
          <p:nvPr/>
        </p:nvSpPr>
        <p:spPr>
          <a:xfrm>
            <a:off x="7340600" y="2862263"/>
            <a:ext cx="1598613" cy="116205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4000" b="1">
                <a:solidFill>
                  <a:srgbClr val="FFFFFF"/>
                </a:solidFill>
                <a:latin typeface="Comic Sans MS" pitchFamily="66" charset="0"/>
              </a:rPr>
              <a:t> F</a:t>
            </a:r>
            <a:endParaRPr lang="sk-SK" sz="4000"/>
          </a:p>
        </p:txBody>
      </p:sp>
      <p:sp>
        <p:nvSpPr>
          <p:cNvPr id="5174" name="CustomShape 16">
            <a:hlinkClick r:id="rId2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8" name="CustomShape 20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sp>
        <p:nvSpPr>
          <p:cNvPr id="5180" name="CustomShape 22"/>
          <p:cNvSpPr/>
          <p:nvPr/>
        </p:nvSpPr>
        <p:spPr>
          <a:xfrm>
            <a:off x="37719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týždeň</a:t>
            </a:r>
            <a:endParaRPr lang="sk-SK"/>
          </a:p>
        </p:txBody>
      </p:sp>
      <p:sp>
        <p:nvSpPr>
          <p:cNvPr id="5181" name="CustomShape 23"/>
          <p:cNvSpPr/>
          <p:nvPr/>
        </p:nvSpPr>
        <p:spPr>
          <a:xfrm>
            <a:off x="5562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víkend</a:t>
            </a:r>
            <a:endParaRPr lang="sk-SK"/>
          </a:p>
        </p:txBody>
      </p:sp>
      <p:sp>
        <p:nvSpPr>
          <p:cNvPr id="5182" name="CustomShape 24"/>
          <p:cNvSpPr/>
          <p:nvPr/>
        </p:nvSpPr>
        <p:spPr>
          <a:xfrm>
            <a:off x="73406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noc</a:t>
            </a:r>
            <a:endParaRPr lang="sk-SK"/>
          </a:p>
        </p:txBody>
      </p:sp>
      <p:sp>
        <p:nvSpPr>
          <p:cNvPr id="5183" name="CustomShape 25"/>
          <p:cNvSpPr/>
          <p:nvPr/>
        </p:nvSpPr>
        <p:spPr>
          <a:xfrm>
            <a:off x="1524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pondelok</a:t>
            </a:r>
            <a:endParaRPr lang="sk-SK"/>
          </a:p>
        </p:txBody>
      </p:sp>
      <p:sp>
        <p:nvSpPr>
          <p:cNvPr id="5184" name="CustomShape 26"/>
          <p:cNvSpPr/>
          <p:nvPr/>
        </p:nvSpPr>
        <p:spPr>
          <a:xfrm>
            <a:off x="19812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utorok</a:t>
            </a:r>
            <a:endParaRPr lang="sk-SK"/>
          </a:p>
        </p:txBody>
      </p:sp>
      <p:sp>
        <p:nvSpPr>
          <p:cNvPr id="5185" name="CustomShape 27"/>
          <p:cNvSpPr/>
          <p:nvPr/>
        </p:nvSpPr>
        <p:spPr>
          <a:xfrm>
            <a:off x="3771900" y="28543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streda</a:t>
            </a:r>
            <a:endParaRPr lang="sk-SK"/>
          </a:p>
        </p:txBody>
      </p:sp>
      <p:sp>
        <p:nvSpPr>
          <p:cNvPr id="5186" name="CustomShape 28"/>
          <p:cNvSpPr/>
          <p:nvPr/>
        </p:nvSpPr>
        <p:spPr>
          <a:xfrm>
            <a:off x="5674263" y="3295290"/>
            <a:ext cx="735163" cy="5607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sk-SK" sz="3000" b="1" noProof="1" smtClean="0">
                <a:solidFill>
                  <a:srgbClr val="FFFFFF"/>
                </a:solidFill>
                <a:latin typeface="Comic Sans MS" pitchFamily="66" charset="0"/>
              </a:rPr>
              <a:t>Th</a:t>
            </a:r>
            <a:endParaRPr lang="sk-SK" sz="3000" b="1" noProof="1"/>
          </a:p>
        </p:txBody>
      </p:sp>
      <p:sp>
        <p:nvSpPr>
          <p:cNvPr id="5187" name="CustomShape 29"/>
          <p:cNvSpPr/>
          <p:nvPr/>
        </p:nvSpPr>
        <p:spPr>
          <a:xfrm>
            <a:off x="73406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FFFFFF"/>
                </a:solidFill>
                <a:latin typeface="Comic Sans MS" pitchFamily="66" charset="0"/>
              </a:rPr>
              <a:t>piatok</a:t>
            </a:r>
            <a:endParaRPr lang="sk-SK" dirty="0"/>
          </a:p>
        </p:txBody>
      </p:sp>
      <p:sp>
        <p:nvSpPr>
          <p:cNvPr id="5188" name="CustomShape 30"/>
          <p:cNvSpPr/>
          <p:nvPr/>
        </p:nvSpPr>
        <p:spPr>
          <a:xfrm>
            <a:off x="19812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nedeľa</a:t>
            </a:r>
            <a:endParaRPr lang="sk-SK"/>
          </a:p>
        </p:txBody>
      </p:sp>
      <p:pic>
        <p:nvPicPr>
          <p:cNvPr id="88092" name="Picture 91"/>
          <p:cNvPicPr>
            <a:picLocks noChangeAspect="1" noChangeArrowheads="1"/>
          </p:cNvPicPr>
          <p:nvPr/>
        </p:nvPicPr>
        <p:blipFill>
          <a:blip r:embed="rId3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96" name="CustomShape 35"/>
          <p:cNvSpPr/>
          <p:nvPr/>
        </p:nvSpPr>
        <p:spPr>
          <a:xfrm>
            <a:off x="1955800" y="1524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deň</a:t>
            </a:r>
            <a:endParaRPr lang="sk-SK"/>
          </a:p>
        </p:txBody>
      </p:sp>
      <p:pic>
        <p:nvPicPr>
          <p:cNvPr id="88094" name="Picture 1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0" y="1676400"/>
            <a:ext cx="106521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095" name="Picture 1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95725" y="1524000"/>
            <a:ext cx="1436688" cy="143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096" name="Picture 11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69000" y="1778000"/>
            <a:ext cx="812800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097" name="Picture 11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216400" y="4495800"/>
            <a:ext cx="858838" cy="858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01" name="CustomShape 36"/>
          <p:cNvSpPr/>
          <p:nvPr/>
        </p:nvSpPr>
        <p:spPr>
          <a:xfrm>
            <a:off x="3786188" y="4191000"/>
            <a:ext cx="1598612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tento týždeň</a:t>
            </a:r>
            <a:endParaRPr lang="sk-SK"/>
          </a:p>
        </p:txBody>
      </p:sp>
      <p:sp>
        <p:nvSpPr>
          <p:cNvPr id="5202" name="CustomShape 37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88100" name="Picture 123"/>
          <p:cNvPicPr>
            <a:picLocks noChangeAspect="1" noChangeArrowheads="1"/>
          </p:cNvPicPr>
          <p:nvPr/>
        </p:nvPicPr>
        <p:blipFill>
          <a:blip r:embed="rId8" cstate="print"/>
          <a:srcRect t="27264" b="26601"/>
          <a:stretch>
            <a:fillRect/>
          </a:stretch>
        </p:blipFill>
        <p:spPr bwMode="auto">
          <a:xfrm>
            <a:off x="5638800" y="4530725"/>
            <a:ext cx="152241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04" name="CustomShape 38"/>
          <p:cNvSpPr/>
          <p:nvPr/>
        </p:nvSpPr>
        <p:spPr>
          <a:xfrm>
            <a:off x="55626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budúci týždeň</a:t>
            </a:r>
            <a:endParaRPr lang="sk-SK"/>
          </a:p>
        </p:txBody>
      </p:sp>
      <p:pic>
        <p:nvPicPr>
          <p:cNvPr id="88102" name="Picture 13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" y="3048000"/>
            <a:ext cx="106521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103" name="Picture 13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4600" y="3048000"/>
            <a:ext cx="106521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104" name="Picture 14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18000" y="3048000"/>
            <a:ext cx="1066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105" name="Picture 14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0" y="3048000"/>
            <a:ext cx="106521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106" name="Picture 14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48600" y="3048000"/>
            <a:ext cx="1066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10" name="CustomShape 39"/>
          <p:cNvSpPr/>
          <p:nvPr/>
        </p:nvSpPr>
        <p:spPr>
          <a:xfrm>
            <a:off x="5753819" y="2960687"/>
            <a:ext cx="1181819" cy="2270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6000" tIns="0" rIns="36000" bIns="36000"/>
          <a:lstStyle/>
          <a:p>
            <a:pPr algn="ctr"/>
            <a:r>
              <a:rPr lang="sk-SK" sz="1600" b="1" dirty="0" smtClean="0">
                <a:solidFill>
                  <a:srgbClr val="FFFFFF"/>
                </a:solidFill>
                <a:latin typeface="Comic Sans MS" pitchFamily="66" charset="0"/>
              </a:rPr>
              <a:t>štvrtok</a:t>
            </a:r>
            <a:endParaRPr lang="sk-SK" sz="1600" dirty="0"/>
          </a:p>
        </p:txBody>
      </p:sp>
      <p:sp>
        <p:nvSpPr>
          <p:cNvPr id="5211" name="CustomShape 40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4800">
                <a:solidFill>
                  <a:srgbClr val="FFFFFF"/>
                </a:solidFill>
                <a:latin typeface="Comic Sans MS" pitchFamily="66" charset="0"/>
              </a:rPr>
              <a:t> </a:t>
            </a:r>
            <a:r>
              <a:rPr lang="en-US" sz="4000">
                <a:solidFill>
                  <a:srgbClr val="FFFFFF"/>
                </a:solidFill>
                <a:latin typeface="Comic Sans MS" pitchFamily="66" charset="0"/>
              </a:rPr>
              <a:t>S</a:t>
            </a:r>
            <a:endParaRPr lang="sk-SK" sz="4000"/>
          </a:p>
        </p:txBody>
      </p:sp>
      <p:sp>
        <p:nvSpPr>
          <p:cNvPr id="5212" name="CustomShape 41"/>
          <p:cNvSpPr/>
          <p:nvPr/>
        </p:nvSpPr>
        <p:spPr>
          <a:xfrm>
            <a:off x="1524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sobota</a:t>
            </a:r>
            <a:endParaRPr lang="sk-SK"/>
          </a:p>
        </p:txBody>
      </p:sp>
      <p:pic>
        <p:nvPicPr>
          <p:cNvPr id="88110" name="Picture 15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" y="4343400"/>
            <a:ext cx="1065213" cy="1065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111" name="Picture 15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4600" y="4343400"/>
            <a:ext cx="1065213" cy="1065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112" name="Picture 15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620000" y="1758950"/>
            <a:ext cx="1060450" cy="105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113" name="Picture 15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924800" y="4876800"/>
            <a:ext cx="53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17" name="CustomShape 42"/>
          <p:cNvSpPr/>
          <p:nvPr/>
        </p:nvSpPr>
        <p:spPr>
          <a:xfrm>
            <a:off x="7340600" y="41910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dnes v noci</a:t>
            </a:r>
            <a:endParaRPr lang="sk-SK"/>
          </a:p>
        </p:txBody>
      </p:sp>
      <p:sp>
        <p:nvSpPr>
          <p:cNvPr id="5218" name="CustomShape 43"/>
          <p:cNvSpPr/>
          <p:nvPr/>
        </p:nvSpPr>
        <p:spPr>
          <a:xfrm rot="5400000">
            <a:off x="7981950" y="4703763"/>
            <a:ext cx="346075" cy="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219" name="CustomShape 44"/>
          <p:cNvSpPr/>
          <p:nvPr/>
        </p:nvSpPr>
        <p:spPr>
          <a:xfrm>
            <a:off x="1979613" y="274638"/>
            <a:ext cx="3240087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117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240087" cy="1244600"/>
          </a:xfrm>
        </p:spPr>
        <p:txBody>
          <a:bodyPr/>
          <a:lstStyle/>
          <a:p>
            <a:pPr eaLnBrk="1" hangingPunct="1"/>
            <a:r>
              <a:rPr lang="sk-SK" smtClean="0"/>
              <a:t>dni</a:t>
            </a:r>
            <a:endParaRPr lang="en-US" smtClean="0"/>
          </a:p>
        </p:txBody>
      </p:sp>
      <p:sp>
        <p:nvSpPr>
          <p:cNvPr id="64" name="CustomShape 33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34"/>
          <p:cNvSpPr/>
          <p:nvPr/>
        </p:nvSpPr>
        <p:spPr>
          <a:xfrm>
            <a:off x="7340600" y="5541963"/>
            <a:ext cx="1598613" cy="1163637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63" name="CustomShape 22"/>
          <p:cNvSpPr/>
          <p:nvPr/>
        </p:nvSpPr>
        <p:spPr>
          <a:xfrm>
            <a:off x="276045" y="223838"/>
            <a:ext cx="1347968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sp>
        <p:nvSpPr>
          <p:cNvPr id="67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88125" name="Picture 7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Picture 6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19200" y="515938"/>
            <a:ext cx="717111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0" name="CustomShape 1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4800">
                <a:solidFill>
                  <a:srgbClr val="FFFFFF"/>
                </a:solidFill>
                <a:latin typeface="Comic Sans MS" pitchFamily="66" charset="0"/>
              </a:rPr>
              <a:t> J</a:t>
            </a:r>
            <a:endParaRPr lang="sk-SK"/>
          </a:p>
        </p:txBody>
      </p:sp>
      <p:sp>
        <p:nvSpPr>
          <p:cNvPr id="5221" name="CustomShape 2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4800">
                <a:solidFill>
                  <a:srgbClr val="FFFFFF"/>
                </a:solidFill>
                <a:latin typeface="Comic Sans MS" pitchFamily="66" charset="0"/>
              </a:rPr>
              <a:t>Ju</a:t>
            </a:r>
            <a:endParaRPr lang="sk-SK"/>
          </a:p>
        </p:txBody>
      </p:sp>
      <p:sp>
        <p:nvSpPr>
          <p:cNvPr id="5222" name="CustomShape 3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3" name="CustomShape 4"/>
          <p:cNvSpPr/>
          <p:nvPr/>
        </p:nvSpPr>
        <p:spPr>
          <a:xfrm>
            <a:off x="1981200" y="1503363"/>
            <a:ext cx="1598613" cy="116205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4" name="CustomShape 5"/>
          <p:cNvSpPr/>
          <p:nvPr/>
        </p:nvSpPr>
        <p:spPr>
          <a:xfrm>
            <a:off x="3771900" y="1503363"/>
            <a:ext cx="1600200" cy="116205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5" name="CustomShape 6"/>
          <p:cNvSpPr/>
          <p:nvPr/>
        </p:nvSpPr>
        <p:spPr>
          <a:xfrm>
            <a:off x="5562600" y="1503363"/>
            <a:ext cx="1600200" cy="116205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6" name="CustomShape 7"/>
          <p:cNvSpPr/>
          <p:nvPr/>
        </p:nvSpPr>
        <p:spPr>
          <a:xfrm>
            <a:off x="7340600" y="1503363"/>
            <a:ext cx="1600200" cy="116205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7" name="CustomShape 8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4800">
                <a:solidFill>
                  <a:srgbClr val="FFFFFF"/>
                </a:solidFill>
                <a:latin typeface="Comic Sans MS" pitchFamily="66" charset="0"/>
              </a:rPr>
              <a:t> </a:t>
            </a:r>
            <a:endParaRPr lang="sk-SK"/>
          </a:p>
        </p:txBody>
      </p:sp>
      <p:sp>
        <p:nvSpPr>
          <p:cNvPr id="5228" name="CustomShape 9"/>
          <p:cNvSpPr/>
          <p:nvPr/>
        </p:nvSpPr>
        <p:spPr>
          <a:xfrm>
            <a:off x="152400" y="2874963"/>
            <a:ext cx="1598613" cy="1163637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4800">
                <a:solidFill>
                  <a:srgbClr val="FFFFFF"/>
                </a:solidFill>
                <a:latin typeface="Comic Sans MS" pitchFamily="66" charset="0"/>
              </a:rPr>
              <a:t> </a:t>
            </a:r>
            <a:endParaRPr lang="sk-SK"/>
          </a:p>
        </p:txBody>
      </p:sp>
      <p:sp>
        <p:nvSpPr>
          <p:cNvPr id="5229" name="CustomShape 10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3600" b="1">
                <a:solidFill>
                  <a:srgbClr val="FFFFFF"/>
                </a:solidFill>
                <a:latin typeface="Comic Sans MS" pitchFamily="66" charset="0"/>
              </a:rPr>
              <a:t> </a:t>
            </a:r>
            <a:r>
              <a:rPr lang="en-US" sz="4000" b="1">
                <a:solidFill>
                  <a:srgbClr val="FFFFFF"/>
                </a:solidFill>
                <a:latin typeface="Comic Sans MS" pitchFamily="66" charset="0"/>
              </a:rPr>
              <a:t>M</a:t>
            </a:r>
            <a:endParaRPr lang="sk-SK"/>
          </a:p>
        </p:txBody>
      </p:sp>
      <p:sp>
        <p:nvSpPr>
          <p:cNvPr id="5230" name="CustomShape 11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1" name="CustomShape 12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4400" b="1" dirty="0">
                <a:solidFill>
                  <a:srgbClr val="FFFFFF"/>
                </a:solidFill>
                <a:latin typeface="Comic Sans MS" pitchFamily="66" charset="0"/>
              </a:rPr>
              <a:t>A</a:t>
            </a:r>
            <a:endParaRPr lang="sk-SK" dirty="0"/>
          </a:p>
        </p:txBody>
      </p:sp>
      <p:sp>
        <p:nvSpPr>
          <p:cNvPr id="5232" name="CustomShape 13"/>
          <p:cNvSpPr/>
          <p:nvPr/>
        </p:nvSpPr>
        <p:spPr>
          <a:xfrm>
            <a:off x="3786188" y="5541963"/>
            <a:ext cx="1598612" cy="1163637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3" name="CustomShape 14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4" name="CustomShape 15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3200">
                <a:solidFill>
                  <a:srgbClr val="FFFFFF"/>
                </a:solidFill>
                <a:latin typeface="Comic Sans MS" pitchFamily="66" charset="0"/>
              </a:rPr>
              <a:t>Sep</a:t>
            </a:r>
            <a:endParaRPr lang="sk-SK"/>
          </a:p>
        </p:txBody>
      </p:sp>
      <p:sp>
        <p:nvSpPr>
          <p:cNvPr id="5235" name="CustomShape 16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4400" b="1">
                <a:solidFill>
                  <a:srgbClr val="FFFFFF"/>
                </a:solidFill>
                <a:latin typeface="Comic Sans MS" pitchFamily="66" charset="0"/>
              </a:rPr>
              <a:t>O</a:t>
            </a:r>
            <a:endParaRPr lang="sk-SK"/>
          </a:p>
        </p:txBody>
      </p:sp>
      <p:sp>
        <p:nvSpPr>
          <p:cNvPr id="5236" name="CustomShape 17"/>
          <p:cNvSpPr/>
          <p:nvPr/>
        </p:nvSpPr>
        <p:spPr>
          <a:xfrm>
            <a:off x="7340600" y="2862263"/>
            <a:ext cx="1598613" cy="116205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4000" b="1">
                <a:solidFill>
                  <a:srgbClr val="FFFFFF"/>
                </a:solidFill>
                <a:latin typeface="Comic Sans MS" pitchFamily="66" charset="0"/>
              </a:rPr>
              <a:t> </a:t>
            </a:r>
            <a:endParaRPr lang="sk-SK"/>
          </a:p>
        </p:txBody>
      </p:sp>
      <p:sp>
        <p:nvSpPr>
          <p:cNvPr id="5237" name="CustomShape 18">
            <a:hlinkClick r:id="rId2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41" name="CustomShape 22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sp>
        <p:nvSpPr>
          <p:cNvPr id="5243" name="CustomShape 24"/>
          <p:cNvSpPr/>
          <p:nvPr/>
        </p:nvSpPr>
        <p:spPr>
          <a:xfrm>
            <a:off x="37719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tento mesiac</a:t>
            </a:r>
            <a:endParaRPr lang="sk-SK"/>
          </a:p>
        </p:txBody>
      </p:sp>
      <p:sp>
        <p:nvSpPr>
          <p:cNvPr id="5244" name="CustomShape 25"/>
          <p:cNvSpPr/>
          <p:nvPr/>
        </p:nvSpPr>
        <p:spPr>
          <a:xfrm>
            <a:off x="5562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budúci mesiac</a:t>
            </a:r>
            <a:endParaRPr lang="sk-SK"/>
          </a:p>
        </p:txBody>
      </p:sp>
      <p:sp>
        <p:nvSpPr>
          <p:cNvPr id="5245" name="CustomShape 26"/>
          <p:cNvSpPr/>
          <p:nvPr/>
        </p:nvSpPr>
        <p:spPr>
          <a:xfrm>
            <a:off x="73406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minulý mesiac</a:t>
            </a:r>
            <a:endParaRPr lang="sk-SK"/>
          </a:p>
        </p:txBody>
      </p:sp>
      <p:sp>
        <p:nvSpPr>
          <p:cNvPr id="5246" name="CustomShape 27"/>
          <p:cNvSpPr/>
          <p:nvPr/>
        </p:nvSpPr>
        <p:spPr>
          <a:xfrm>
            <a:off x="1524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FFFFFF"/>
                </a:solidFill>
                <a:latin typeface="Comic Sans MS" pitchFamily="66" charset="0"/>
              </a:rPr>
              <a:t>január</a:t>
            </a:r>
            <a:endParaRPr lang="sk-SK" dirty="0"/>
          </a:p>
        </p:txBody>
      </p:sp>
      <p:sp>
        <p:nvSpPr>
          <p:cNvPr id="5247" name="CustomShape 28"/>
          <p:cNvSpPr/>
          <p:nvPr/>
        </p:nvSpPr>
        <p:spPr>
          <a:xfrm>
            <a:off x="19812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február</a:t>
            </a:r>
            <a:endParaRPr lang="sk-SK"/>
          </a:p>
        </p:txBody>
      </p:sp>
      <p:sp>
        <p:nvSpPr>
          <p:cNvPr id="5248" name="CustomShape 29"/>
          <p:cNvSpPr/>
          <p:nvPr/>
        </p:nvSpPr>
        <p:spPr>
          <a:xfrm>
            <a:off x="3771900" y="28543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marec</a:t>
            </a:r>
            <a:endParaRPr lang="sk-SK"/>
          </a:p>
        </p:txBody>
      </p:sp>
      <p:sp>
        <p:nvSpPr>
          <p:cNvPr id="5249" name="CustomShape 30"/>
          <p:cNvSpPr/>
          <p:nvPr/>
        </p:nvSpPr>
        <p:spPr>
          <a:xfrm>
            <a:off x="1524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jún</a:t>
            </a:r>
            <a:endParaRPr lang="sk-SK"/>
          </a:p>
        </p:txBody>
      </p:sp>
      <p:sp>
        <p:nvSpPr>
          <p:cNvPr id="5250" name="CustomShape 31"/>
          <p:cNvSpPr/>
          <p:nvPr/>
        </p:nvSpPr>
        <p:spPr>
          <a:xfrm>
            <a:off x="5643563" y="3414967"/>
            <a:ext cx="1412846" cy="4405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sk-SK" sz="3000" b="1" noProof="1" smtClean="0">
                <a:solidFill>
                  <a:srgbClr val="FFFFFF"/>
                </a:solidFill>
                <a:latin typeface="Comic Sans MS" pitchFamily="66" charset="0"/>
              </a:rPr>
              <a:t>Ap</a:t>
            </a:r>
            <a:endParaRPr lang="sk-SK" sz="3000" b="1" noProof="1"/>
          </a:p>
        </p:txBody>
      </p:sp>
      <p:sp>
        <p:nvSpPr>
          <p:cNvPr id="5252" name="CustomShape 33"/>
          <p:cNvSpPr/>
          <p:nvPr/>
        </p:nvSpPr>
        <p:spPr>
          <a:xfrm>
            <a:off x="19812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júl</a:t>
            </a:r>
            <a:endParaRPr lang="sk-SK"/>
          </a:p>
        </p:txBody>
      </p:sp>
      <p:sp>
        <p:nvSpPr>
          <p:cNvPr id="5254" name="CustomShape 35"/>
          <p:cNvSpPr/>
          <p:nvPr/>
        </p:nvSpPr>
        <p:spPr>
          <a:xfrm>
            <a:off x="152400" y="5768975"/>
            <a:ext cx="1598613" cy="7000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4000" b="1">
                <a:solidFill>
                  <a:srgbClr val="000000"/>
                </a:solidFill>
                <a:latin typeface="Comic Sans MS" pitchFamily="66" charset="0"/>
              </a:rPr>
              <a:t>Clear</a:t>
            </a:r>
            <a:endParaRPr lang="sk-SK"/>
          </a:p>
        </p:txBody>
      </p:sp>
      <p:sp>
        <p:nvSpPr>
          <p:cNvPr id="5257" name="CustomShape 36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89120" name="Picture 91"/>
          <p:cNvPicPr>
            <a:picLocks noChangeAspect="1" noChangeArrowheads="1"/>
          </p:cNvPicPr>
          <p:nvPr/>
        </p:nvPicPr>
        <p:blipFill>
          <a:blip r:embed="rId3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60" name="CustomShape 38"/>
          <p:cNvSpPr/>
          <p:nvPr/>
        </p:nvSpPr>
        <p:spPr>
          <a:xfrm>
            <a:off x="1955800" y="1524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Mesiac</a:t>
            </a:r>
            <a:endParaRPr lang="sk-SK"/>
          </a:p>
        </p:txBody>
      </p:sp>
      <p:sp>
        <p:nvSpPr>
          <p:cNvPr id="5261" name="CustomShape 39"/>
          <p:cNvSpPr/>
          <p:nvPr/>
        </p:nvSpPr>
        <p:spPr>
          <a:xfrm>
            <a:off x="3786188" y="4191000"/>
            <a:ext cx="1598612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august</a:t>
            </a:r>
            <a:endParaRPr lang="sk-SK"/>
          </a:p>
        </p:txBody>
      </p:sp>
      <p:sp>
        <p:nvSpPr>
          <p:cNvPr id="5262" name="CustomShape 40"/>
          <p:cNvSpPr/>
          <p:nvPr/>
        </p:nvSpPr>
        <p:spPr>
          <a:xfrm>
            <a:off x="55626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september</a:t>
            </a:r>
            <a:endParaRPr lang="sk-SK"/>
          </a:p>
        </p:txBody>
      </p:sp>
      <p:sp>
        <p:nvSpPr>
          <p:cNvPr id="5263" name="CustomShape 41"/>
          <p:cNvSpPr/>
          <p:nvPr/>
        </p:nvSpPr>
        <p:spPr>
          <a:xfrm>
            <a:off x="5562600" y="2909633"/>
            <a:ext cx="823912" cy="3034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sk-SK" sz="1600" dirty="0" smtClean="0">
                <a:solidFill>
                  <a:srgbClr val="FFFFFF"/>
                </a:solidFill>
                <a:latin typeface="Comic Sans MS" pitchFamily="66" charset="0"/>
              </a:rPr>
              <a:t>apríl</a:t>
            </a:r>
            <a:endParaRPr lang="sk-SK" sz="1600" dirty="0"/>
          </a:p>
        </p:txBody>
      </p:sp>
      <p:sp>
        <p:nvSpPr>
          <p:cNvPr id="5264" name="CustomShape 42"/>
          <p:cNvSpPr/>
          <p:nvPr/>
        </p:nvSpPr>
        <p:spPr>
          <a:xfrm>
            <a:off x="7340600" y="41910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október</a:t>
            </a:r>
            <a:endParaRPr lang="sk-SK"/>
          </a:p>
        </p:txBody>
      </p:sp>
      <p:sp>
        <p:nvSpPr>
          <p:cNvPr id="5265" name="CustomShape 43"/>
          <p:cNvSpPr/>
          <p:nvPr/>
        </p:nvSpPr>
        <p:spPr>
          <a:xfrm>
            <a:off x="1981200" y="5541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december</a:t>
            </a:r>
            <a:endParaRPr lang="sk-SK"/>
          </a:p>
        </p:txBody>
      </p:sp>
      <p:sp>
        <p:nvSpPr>
          <p:cNvPr id="5266" name="CustomShape 44"/>
          <p:cNvSpPr/>
          <p:nvPr/>
        </p:nvSpPr>
        <p:spPr>
          <a:xfrm>
            <a:off x="152400" y="5541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november</a:t>
            </a:r>
            <a:endParaRPr lang="sk-SK"/>
          </a:p>
        </p:txBody>
      </p:sp>
      <p:sp>
        <p:nvSpPr>
          <p:cNvPr id="5267" name="CustomShape 45"/>
          <p:cNvSpPr/>
          <p:nvPr/>
        </p:nvSpPr>
        <p:spPr>
          <a:xfrm>
            <a:off x="7413625" y="3187700"/>
            <a:ext cx="900113" cy="8207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sz="4800" dirty="0">
                <a:solidFill>
                  <a:srgbClr val="FFFFFF"/>
                </a:solidFill>
                <a:latin typeface="Comic Sans MS" pitchFamily="66" charset="0"/>
              </a:rPr>
              <a:t> M</a:t>
            </a:r>
            <a:endParaRPr lang="sk-SK" dirty="0"/>
          </a:p>
        </p:txBody>
      </p:sp>
      <p:pic>
        <p:nvPicPr>
          <p:cNvPr id="89129" name="Picture 7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14800" y="1752600"/>
            <a:ext cx="825500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130" name="Picture 7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43600" y="1816100"/>
            <a:ext cx="850900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131" name="Picture 7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96200" y="1752600"/>
            <a:ext cx="920750" cy="92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132" name="Picture 7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62200" y="1752600"/>
            <a:ext cx="825500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133" name="Picture 8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52400" y="3200400"/>
            <a:ext cx="785813" cy="78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134" name="Picture 9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27100" y="3162300"/>
            <a:ext cx="823913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135" name="Picture 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74950" y="3200400"/>
            <a:ext cx="823913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136" name="Picture 9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27550" y="3162300"/>
            <a:ext cx="825500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137" name="Picture 9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37300" y="3162300"/>
            <a:ext cx="825500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138" name="Picture 9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077200" y="3136900"/>
            <a:ext cx="8255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139" name="Picture 9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00100" y="4510088"/>
            <a:ext cx="825500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140" name="Picture 9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30500" y="4510088"/>
            <a:ext cx="825500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141" name="Picture 9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37300" y="4510088"/>
            <a:ext cx="825500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142" name="Picture 10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74950" y="5880100"/>
            <a:ext cx="823913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143" name="Picture 10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981200" y="5880100"/>
            <a:ext cx="931863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144" name="Picture 10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343400" y="4491038"/>
            <a:ext cx="842963" cy="842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145" name="Picture 106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891463" y="4400550"/>
            <a:ext cx="85725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146" name="Picture 108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101850" y="3213100"/>
            <a:ext cx="811213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88" name="CustomShape 46"/>
          <p:cNvSpPr/>
          <p:nvPr/>
        </p:nvSpPr>
        <p:spPr>
          <a:xfrm>
            <a:off x="1979613" y="274638"/>
            <a:ext cx="3240087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148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240087" cy="1244600"/>
          </a:xfrm>
        </p:spPr>
        <p:txBody>
          <a:bodyPr/>
          <a:lstStyle/>
          <a:p>
            <a:pPr eaLnBrk="1" hangingPunct="1"/>
            <a:r>
              <a:rPr lang="sk-SK" dirty="0" smtClean="0"/>
              <a:t>mesiace</a:t>
            </a:r>
            <a:endParaRPr lang="en-US" dirty="0" smtClean="0"/>
          </a:p>
        </p:txBody>
      </p:sp>
      <p:sp>
        <p:nvSpPr>
          <p:cNvPr id="5251" name="CustomShape 32"/>
          <p:cNvSpPr/>
          <p:nvPr/>
        </p:nvSpPr>
        <p:spPr>
          <a:xfrm>
            <a:off x="73406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máj</a:t>
            </a:r>
            <a:endParaRPr lang="sk-SK"/>
          </a:p>
        </p:txBody>
      </p:sp>
      <p:sp>
        <p:nvSpPr>
          <p:cNvPr id="72" name="CustomShape 37"/>
          <p:cNvSpPr/>
          <p:nvPr/>
        </p:nvSpPr>
        <p:spPr>
          <a:xfrm>
            <a:off x="7340600" y="5541963"/>
            <a:ext cx="1598613" cy="1163637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89151" name="Picture 2"/>
          <p:cNvPicPr>
            <a:picLocks noChangeAspect="1"/>
          </p:cNvPicPr>
          <p:nvPr/>
        </p:nvPicPr>
        <p:blipFill>
          <a:blip r:embed="rId13" cstate="print"/>
          <a:srcRect r="8704"/>
          <a:stretch>
            <a:fillRect/>
          </a:stretch>
        </p:blipFill>
        <p:spPr bwMode="auto">
          <a:xfrm>
            <a:off x="242888" y="5778500"/>
            <a:ext cx="1423987" cy="877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71" name="CustomShape 22"/>
          <p:cNvSpPr/>
          <p:nvPr/>
        </p:nvSpPr>
        <p:spPr>
          <a:xfrm>
            <a:off x="242888" y="223838"/>
            <a:ext cx="1423987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sp>
        <p:nvSpPr>
          <p:cNvPr id="74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89157" name="Picture 70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" name="Picture 69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19200" y="515938"/>
            <a:ext cx="717111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9" name="CustomShape 1">
            <a:hlinkClick r:id="rId2" action="ppaction://hlinksldjump"/>
          </p:cNvPr>
          <p:cNvSpPr/>
          <p:nvPr/>
        </p:nvSpPr>
        <p:spPr>
          <a:xfrm>
            <a:off x="1974850" y="4191000"/>
            <a:ext cx="1598613" cy="1163638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0" name="CustomShape 2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1" name="CustomShape 3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2" name="CustomShape 4"/>
          <p:cNvSpPr/>
          <p:nvPr/>
        </p:nvSpPr>
        <p:spPr>
          <a:xfrm>
            <a:off x="1981200" y="1503363"/>
            <a:ext cx="1598613" cy="116205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3" name="CustomShape 5"/>
          <p:cNvSpPr/>
          <p:nvPr/>
        </p:nvSpPr>
        <p:spPr>
          <a:xfrm>
            <a:off x="3771900" y="1503363"/>
            <a:ext cx="1600200" cy="116205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4" name="CustomShape 6"/>
          <p:cNvSpPr/>
          <p:nvPr/>
        </p:nvSpPr>
        <p:spPr>
          <a:xfrm>
            <a:off x="5562600" y="1503363"/>
            <a:ext cx="1600200" cy="116205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5" name="CustomShape 7"/>
          <p:cNvSpPr/>
          <p:nvPr/>
        </p:nvSpPr>
        <p:spPr>
          <a:xfrm>
            <a:off x="7340600" y="1503363"/>
            <a:ext cx="1600200" cy="116205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6" name="CustomShape 8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4800">
                <a:solidFill>
                  <a:srgbClr val="FFFFFF"/>
                </a:solidFill>
                <a:latin typeface="Comic Sans MS" pitchFamily="66" charset="0"/>
              </a:rPr>
              <a:t> </a:t>
            </a:r>
            <a:endParaRPr lang="sk-SK"/>
          </a:p>
        </p:txBody>
      </p:sp>
      <p:sp>
        <p:nvSpPr>
          <p:cNvPr id="5297" name="CustomShape 9"/>
          <p:cNvSpPr/>
          <p:nvPr/>
        </p:nvSpPr>
        <p:spPr>
          <a:xfrm>
            <a:off x="152400" y="2874963"/>
            <a:ext cx="1598613" cy="1163637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4800">
                <a:solidFill>
                  <a:srgbClr val="FFFFFF"/>
                </a:solidFill>
                <a:latin typeface="Comic Sans MS" pitchFamily="66" charset="0"/>
              </a:rPr>
              <a:t> </a:t>
            </a:r>
            <a:endParaRPr lang="sk-SK"/>
          </a:p>
        </p:txBody>
      </p:sp>
      <p:sp>
        <p:nvSpPr>
          <p:cNvPr id="5298" name="CustomShape 10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3600" b="1">
                <a:solidFill>
                  <a:srgbClr val="FFFFFF"/>
                </a:solidFill>
                <a:latin typeface="Comic Sans MS" pitchFamily="66" charset="0"/>
              </a:rPr>
              <a:t> </a:t>
            </a:r>
            <a:endParaRPr lang="sk-SK"/>
          </a:p>
        </p:txBody>
      </p:sp>
      <p:sp>
        <p:nvSpPr>
          <p:cNvPr id="5299" name="CustomShape 11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0" name="CustomShape 12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1" name="CustomShape 13"/>
          <p:cNvSpPr/>
          <p:nvPr/>
        </p:nvSpPr>
        <p:spPr>
          <a:xfrm>
            <a:off x="3786188" y="5541963"/>
            <a:ext cx="1598612" cy="1163637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2" name="CustomShape 14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3" name="CustomShape 15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4" name="CustomShape 16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5" name="CustomShape 17"/>
          <p:cNvSpPr/>
          <p:nvPr/>
        </p:nvSpPr>
        <p:spPr>
          <a:xfrm>
            <a:off x="7340600" y="2862263"/>
            <a:ext cx="1598613" cy="116205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4000" b="1">
                <a:solidFill>
                  <a:srgbClr val="FFFFFF"/>
                </a:solidFill>
                <a:latin typeface="Comic Sans MS" pitchFamily="66" charset="0"/>
              </a:rPr>
              <a:t> </a:t>
            </a:r>
            <a:endParaRPr lang="sk-SK"/>
          </a:p>
        </p:txBody>
      </p:sp>
      <p:sp>
        <p:nvSpPr>
          <p:cNvPr id="5306" name="CustomShape 18">
            <a:hlinkClick r:id="rId3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10" name="CustomShape 22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sp>
        <p:nvSpPr>
          <p:cNvPr id="5312" name="CustomShape 24"/>
          <p:cNvSpPr/>
          <p:nvPr/>
        </p:nvSpPr>
        <p:spPr>
          <a:xfrm>
            <a:off x="37719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Nový rok</a:t>
            </a:r>
            <a:endParaRPr lang="sk-SK"/>
          </a:p>
        </p:txBody>
      </p:sp>
      <p:sp>
        <p:nvSpPr>
          <p:cNvPr id="5313" name="CustomShape 25"/>
          <p:cNvSpPr/>
          <p:nvPr/>
        </p:nvSpPr>
        <p:spPr>
          <a:xfrm>
            <a:off x="5562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Valentín</a:t>
            </a:r>
            <a:endParaRPr lang="sk-SK"/>
          </a:p>
        </p:txBody>
      </p:sp>
      <p:sp>
        <p:nvSpPr>
          <p:cNvPr id="5314" name="CustomShape 26"/>
          <p:cNvSpPr/>
          <p:nvPr/>
        </p:nvSpPr>
        <p:spPr>
          <a:xfrm>
            <a:off x="73406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Štátny sviatok</a:t>
            </a:r>
            <a:endParaRPr lang="sk-SK"/>
          </a:p>
        </p:txBody>
      </p:sp>
      <p:sp>
        <p:nvSpPr>
          <p:cNvPr id="5315" name="CustomShape 27"/>
          <p:cNvSpPr/>
          <p:nvPr/>
        </p:nvSpPr>
        <p:spPr>
          <a:xfrm>
            <a:off x="1524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Veľká noc</a:t>
            </a:r>
            <a:endParaRPr lang="sk-SK"/>
          </a:p>
        </p:txBody>
      </p:sp>
      <p:sp>
        <p:nvSpPr>
          <p:cNvPr id="5316" name="CustomShape 28"/>
          <p:cNvSpPr/>
          <p:nvPr/>
        </p:nvSpPr>
        <p:spPr>
          <a:xfrm>
            <a:off x="3771900" y="2854325"/>
            <a:ext cx="1600200" cy="4587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FFFFFF"/>
                </a:solidFill>
                <a:latin typeface="Comic Sans MS" pitchFamily="66" charset="0"/>
              </a:rPr>
              <a:t>prázdniny/</a:t>
            </a:r>
          </a:p>
          <a:p>
            <a:pPr algn="ctr"/>
            <a:r>
              <a:rPr lang="sk-SK" sz="1200">
                <a:solidFill>
                  <a:srgbClr val="FFFFFF"/>
                </a:solidFill>
                <a:latin typeface="Comic Sans MS" pitchFamily="66" charset="0"/>
              </a:rPr>
              <a:t>dovolenka</a:t>
            </a:r>
            <a:endParaRPr lang="sk-SK" sz="1200"/>
          </a:p>
        </p:txBody>
      </p:sp>
      <p:sp>
        <p:nvSpPr>
          <p:cNvPr id="5317" name="CustomShape 29"/>
          <p:cNvSpPr/>
          <p:nvPr/>
        </p:nvSpPr>
        <p:spPr>
          <a:xfrm>
            <a:off x="1524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FFFFFF"/>
                </a:solidFill>
                <a:latin typeface="Comic Sans MS" pitchFamily="66" charset="0"/>
              </a:rPr>
              <a:t>Halloween</a:t>
            </a:r>
            <a:endParaRPr lang="sk-SK"/>
          </a:p>
        </p:txBody>
      </p:sp>
      <p:sp>
        <p:nvSpPr>
          <p:cNvPr id="5318" name="CustomShape 30"/>
          <p:cNvSpPr/>
          <p:nvPr/>
        </p:nvSpPr>
        <p:spPr>
          <a:xfrm>
            <a:off x="73406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opekačka</a:t>
            </a:r>
            <a:endParaRPr lang="sk-SK"/>
          </a:p>
        </p:txBody>
      </p:sp>
      <p:sp>
        <p:nvSpPr>
          <p:cNvPr id="5319" name="CustomShape 31"/>
          <p:cNvSpPr/>
          <p:nvPr/>
        </p:nvSpPr>
        <p:spPr>
          <a:xfrm>
            <a:off x="19812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Vianoce</a:t>
            </a:r>
            <a:endParaRPr lang="sk-SK"/>
          </a:p>
        </p:txBody>
      </p:sp>
      <p:sp>
        <p:nvSpPr>
          <p:cNvPr id="5320" name="CustomShape 32"/>
          <p:cNvSpPr/>
          <p:nvPr/>
        </p:nvSpPr>
        <p:spPr>
          <a:xfrm>
            <a:off x="7340600" y="55626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Delete Word</a:t>
            </a:r>
            <a:endParaRPr lang="sk-SK"/>
          </a:p>
        </p:txBody>
      </p:sp>
      <p:sp>
        <p:nvSpPr>
          <p:cNvPr id="5321" name="CustomShape 33"/>
          <p:cNvSpPr/>
          <p:nvPr/>
        </p:nvSpPr>
        <p:spPr>
          <a:xfrm>
            <a:off x="152400" y="5768975"/>
            <a:ext cx="1598613" cy="7000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4000" b="1">
                <a:solidFill>
                  <a:srgbClr val="000000"/>
                </a:solidFill>
                <a:latin typeface="Comic Sans MS" pitchFamily="66" charset="0"/>
              </a:rPr>
              <a:t>Clear</a:t>
            </a:r>
            <a:endParaRPr lang="sk-SK"/>
          </a:p>
        </p:txBody>
      </p:sp>
      <p:sp>
        <p:nvSpPr>
          <p:cNvPr id="5324" name="CustomShape 34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25" name="CustomShape 35"/>
          <p:cNvSpPr/>
          <p:nvPr/>
        </p:nvSpPr>
        <p:spPr>
          <a:xfrm>
            <a:off x="7340600" y="5541963"/>
            <a:ext cx="1598613" cy="1163637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0145" name="Picture 91"/>
          <p:cNvPicPr>
            <a:picLocks noChangeAspect="1" noChangeArrowheads="1"/>
          </p:cNvPicPr>
          <p:nvPr/>
        </p:nvPicPr>
        <p:blipFill>
          <a:blip r:embed="rId4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7" name="CustomShape 36"/>
          <p:cNvSpPr/>
          <p:nvPr/>
        </p:nvSpPr>
        <p:spPr>
          <a:xfrm>
            <a:off x="1955800" y="1524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nevšedný deň</a:t>
            </a:r>
            <a:endParaRPr lang="sk-SK"/>
          </a:p>
        </p:txBody>
      </p:sp>
      <p:sp>
        <p:nvSpPr>
          <p:cNvPr id="5328" name="CustomShape 37"/>
          <p:cNvSpPr/>
          <p:nvPr/>
        </p:nvSpPr>
        <p:spPr>
          <a:xfrm>
            <a:off x="3786188" y="4191000"/>
            <a:ext cx="1598612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oslava</a:t>
            </a:r>
            <a:endParaRPr lang="sk-SK"/>
          </a:p>
        </p:txBody>
      </p:sp>
      <p:sp>
        <p:nvSpPr>
          <p:cNvPr id="5329" name="CustomShape 38"/>
          <p:cNvSpPr/>
          <p:nvPr/>
        </p:nvSpPr>
        <p:spPr>
          <a:xfrm>
            <a:off x="5562600" y="2874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svadba</a:t>
            </a:r>
            <a:endParaRPr lang="sk-SK"/>
          </a:p>
        </p:txBody>
      </p:sp>
      <p:sp>
        <p:nvSpPr>
          <p:cNvPr id="5330" name="CustomShape 39"/>
          <p:cNvSpPr/>
          <p:nvPr/>
        </p:nvSpPr>
        <p:spPr>
          <a:xfrm>
            <a:off x="1974850" y="2874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narodeniny</a:t>
            </a:r>
            <a:endParaRPr lang="sk-SK"/>
          </a:p>
        </p:txBody>
      </p:sp>
      <p:pic>
        <p:nvPicPr>
          <p:cNvPr id="90150" name="Picture 5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62200" y="1735138"/>
            <a:ext cx="876300" cy="874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151" name="Picture 6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2315400">
            <a:off x="2530475" y="2019300"/>
            <a:ext cx="454025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152" name="Picture 6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86188" y="1841500"/>
            <a:ext cx="785812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153" name="Picture 6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46600" y="1828800"/>
            <a:ext cx="646113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154" name="Picture 7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702980" y="1927448"/>
            <a:ext cx="582839" cy="639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155" name="Picture 7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294438" y="1905000"/>
            <a:ext cx="825500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156" name="Picture 76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467600" y="1905000"/>
            <a:ext cx="684213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157" name="Picture 77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174038" y="1862138"/>
            <a:ext cx="747712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158" name="Picture 78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186238" y="3200400"/>
            <a:ext cx="842962" cy="84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159" name="Picture 85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772400" y="3124200"/>
            <a:ext cx="876300" cy="874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160" name="Picture 90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57200" y="3124200"/>
            <a:ext cx="914400" cy="91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161" name="Picture 93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343150" y="4400550"/>
            <a:ext cx="93345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162" name="Picture 94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33400" y="4400550"/>
            <a:ext cx="85725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163" name="Picture 95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4133850" y="4508500"/>
            <a:ext cx="8255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164" name="Picture 96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5994400" y="3167063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165" name="Picture 97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2343150" y="3149600"/>
            <a:ext cx="889000" cy="88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47" name="CustomShape 40"/>
          <p:cNvSpPr/>
          <p:nvPr/>
        </p:nvSpPr>
        <p:spPr>
          <a:xfrm>
            <a:off x="1979613" y="274638"/>
            <a:ext cx="3240087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167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4421187" cy="1244600"/>
          </a:xfrm>
        </p:spPr>
        <p:txBody>
          <a:bodyPr/>
          <a:lstStyle/>
          <a:p>
            <a:pPr eaLnBrk="1" hangingPunct="1"/>
            <a:r>
              <a:rPr lang="sk-SK" smtClean="0"/>
              <a:t>Nevšedné dni</a:t>
            </a:r>
            <a:endParaRPr lang="en-US" smtClean="0"/>
          </a:p>
        </p:txBody>
      </p:sp>
      <p:sp>
        <p:nvSpPr>
          <p:cNvPr id="62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63" name="CustomShape 22"/>
          <p:cNvSpPr/>
          <p:nvPr/>
        </p:nvSpPr>
        <p:spPr>
          <a:xfrm>
            <a:off x="276045" y="223838"/>
            <a:ext cx="1347968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sp>
        <p:nvSpPr>
          <p:cNvPr id="65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90173" name="Picture 70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" name="Picture 69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619200" y="515938"/>
            <a:ext cx="717111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8" name="CustomShape 1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49" name="CustomShape 2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0" name="CustomShape 3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1" name="CustomShape 4"/>
          <p:cNvSpPr/>
          <p:nvPr/>
        </p:nvSpPr>
        <p:spPr>
          <a:xfrm>
            <a:off x="1981200" y="1503363"/>
            <a:ext cx="1598613" cy="116205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2" name="CustomShape 5"/>
          <p:cNvSpPr/>
          <p:nvPr/>
        </p:nvSpPr>
        <p:spPr>
          <a:xfrm>
            <a:off x="3771900" y="1503363"/>
            <a:ext cx="1600200" cy="116205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3" name="CustomShape 6"/>
          <p:cNvSpPr/>
          <p:nvPr/>
        </p:nvSpPr>
        <p:spPr>
          <a:xfrm>
            <a:off x="5562600" y="1503363"/>
            <a:ext cx="1600200" cy="116205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4" name="CustomShape 7"/>
          <p:cNvSpPr/>
          <p:nvPr/>
        </p:nvSpPr>
        <p:spPr>
          <a:xfrm>
            <a:off x="7340600" y="1503363"/>
            <a:ext cx="1600200" cy="116205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5" name="CustomShape 8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4800">
                <a:solidFill>
                  <a:srgbClr val="FFFFFF"/>
                </a:solidFill>
                <a:latin typeface="Comic Sans MS" pitchFamily="66" charset="0"/>
              </a:rPr>
              <a:t> </a:t>
            </a:r>
            <a:endParaRPr lang="sk-SK"/>
          </a:p>
        </p:txBody>
      </p:sp>
      <p:sp>
        <p:nvSpPr>
          <p:cNvPr id="5356" name="CustomShape 9"/>
          <p:cNvSpPr/>
          <p:nvPr/>
        </p:nvSpPr>
        <p:spPr>
          <a:xfrm>
            <a:off x="152400" y="2874963"/>
            <a:ext cx="1598613" cy="1163637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4800">
                <a:solidFill>
                  <a:srgbClr val="FFFFFF"/>
                </a:solidFill>
                <a:latin typeface="Comic Sans MS" pitchFamily="66" charset="0"/>
              </a:rPr>
              <a:t> </a:t>
            </a:r>
            <a:endParaRPr lang="sk-SK"/>
          </a:p>
        </p:txBody>
      </p:sp>
      <p:sp>
        <p:nvSpPr>
          <p:cNvPr id="5357" name="CustomShape 10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3600" b="1">
                <a:solidFill>
                  <a:srgbClr val="FFFFFF"/>
                </a:solidFill>
                <a:latin typeface="Comic Sans MS" pitchFamily="66" charset="0"/>
              </a:rPr>
              <a:t> </a:t>
            </a:r>
            <a:endParaRPr lang="sk-SK"/>
          </a:p>
        </p:txBody>
      </p:sp>
      <p:sp>
        <p:nvSpPr>
          <p:cNvPr id="5358" name="CustomShape 11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9" name="CustomShape 12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0" name="CustomShape 13"/>
          <p:cNvSpPr/>
          <p:nvPr/>
        </p:nvSpPr>
        <p:spPr>
          <a:xfrm>
            <a:off x="3786188" y="5541963"/>
            <a:ext cx="1598612" cy="1163637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1" name="CustomShape 14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2" name="CustomShape 15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3" name="CustomShape 16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4" name="CustomShape 17"/>
          <p:cNvSpPr/>
          <p:nvPr/>
        </p:nvSpPr>
        <p:spPr>
          <a:xfrm>
            <a:off x="7340600" y="2862263"/>
            <a:ext cx="1598613" cy="116205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4000" b="1">
                <a:solidFill>
                  <a:srgbClr val="FFFFFF"/>
                </a:solidFill>
                <a:latin typeface="Comic Sans MS" pitchFamily="66" charset="0"/>
              </a:rPr>
              <a:t> </a:t>
            </a:r>
            <a:endParaRPr lang="sk-SK"/>
          </a:p>
        </p:txBody>
      </p:sp>
      <p:sp>
        <p:nvSpPr>
          <p:cNvPr id="5365" name="CustomShape 18">
            <a:hlinkClick r:id="rId2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9" name="CustomShape 22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sp>
        <p:nvSpPr>
          <p:cNvPr id="5371" name="CustomShape 24"/>
          <p:cNvSpPr/>
          <p:nvPr/>
        </p:nvSpPr>
        <p:spPr>
          <a:xfrm>
            <a:off x="37719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FFFFFF"/>
                </a:solidFill>
                <a:latin typeface="Comic Sans MS" pitchFamily="66" charset="0"/>
              </a:rPr>
              <a:t>1. sviatok vianočný</a:t>
            </a:r>
            <a:endParaRPr lang="sk-SK" sz="1200"/>
          </a:p>
        </p:txBody>
      </p:sp>
      <p:sp>
        <p:nvSpPr>
          <p:cNvPr id="5372" name="CustomShape 25"/>
          <p:cNvSpPr/>
          <p:nvPr/>
        </p:nvSpPr>
        <p:spPr>
          <a:xfrm>
            <a:off x="5562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Štedrý deň</a:t>
            </a:r>
            <a:endParaRPr lang="sk-SK"/>
          </a:p>
        </p:txBody>
      </p:sp>
      <p:sp>
        <p:nvSpPr>
          <p:cNvPr id="5373" name="CustomShape 26"/>
          <p:cNvSpPr/>
          <p:nvPr/>
        </p:nvSpPr>
        <p:spPr>
          <a:xfrm>
            <a:off x="7340600" y="1503363"/>
            <a:ext cx="1598613" cy="2730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FFFFFF"/>
                </a:solidFill>
                <a:latin typeface="Comic Sans MS" pitchFamily="66" charset="0"/>
              </a:rPr>
              <a:t>Mikuláš</a:t>
            </a:r>
            <a:endParaRPr lang="sk-SK"/>
          </a:p>
        </p:txBody>
      </p:sp>
      <p:sp>
        <p:nvSpPr>
          <p:cNvPr id="5374" name="CustomShape 27"/>
          <p:cNvSpPr/>
          <p:nvPr/>
        </p:nvSpPr>
        <p:spPr>
          <a:xfrm>
            <a:off x="152400" y="2854325"/>
            <a:ext cx="1598613" cy="2730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FFFFFF"/>
                </a:solidFill>
                <a:latin typeface="Comic Sans MS" pitchFamily="66" charset="0"/>
              </a:rPr>
              <a:t>Anglický vianočný pudding</a:t>
            </a:r>
            <a:endParaRPr lang="sk-SK"/>
          </a:p>
        </p:txBody>
      </p:sp>
      <p:sp>
        <p:nvSpPr>
          <p:cNvPr id="5375" name="CustomShape 28"/>
          <p:cNvSpPr/>
          <p:nvPr/>
        </p:nvSpPr>
        <p:spPr>
          <a:xfrm>
            <a:off x="3771900" y="2854325"/>
            <a:ext cx="1600200" cy="3032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FFFFFF"/>
                </a:solidFill>
                <a:latin typeface="Comic Sans MS" pitchFamily="66" charset="0"/>
              </a:rPr>
              <a:t>Anglická vianočná torta</a:t>
            </a:r>
            <a:endParaRPr lang="sk-SK" sz="1200"/>
          </a:p>
        </p:txBody>
      </p:sp>
      <p:sp>
        <p:nvSpPr>
          <p:cNvPr id="5376" name="CustomShape 29"/>
          <p:cNvSpPr/>
          <p:nvPr/>
        </p:nvSpPr>
        <p:spPr>
          <a:xfrm>
            <a:off x="1524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ozdoby</a:t>
            </a:r>
            <a:endParaRPr lang="sk-SK"/>
          </a:p>
        </p:txBody>
      </p:sp>
      <p:pic>
        <p:nvPicPr>
          <p:cNvPr id="91163" name="Picture 91"/>
          <p:cNvPicPr>
            <a:picLocks noChangeAspect="1" noChangeArrowheads="1"/>
          </p:cNvPicPr>
          <p:nvPr/>
        </p:nvPicPr>
        <p:blipFill>
          <a:blip r:embed="rId3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84" name="CustomShape 34"/>
          <p:cNvSpPr/>
          <p:nvPr/>
        </p:nvSpPr>
        <p:spPr>
          <a:xfrm>
            <a:off x="5562600" y="2874963"/>
            <a:ext cx="1600200" cy="3032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>
                <a:solidFill>
                  <a:srgbClr val="FFFFFF"/>
                </a:solidFill>
                <a:latin typeface="Comic Sans MS" pitchFamily="66" charset="0"/>
              </a:rPr>
              <a:t>Vianočné vrece</a:t>
            </a:r>
            <a:endParaRPr lang="sk-SK"/>
          </a:p>
        </p:txBody>
      </p:sp>
      <p:sp>
        <p:nvSpPr>
          <p:cNvPr id="5385" name="CustomShape 35"/>
          <p:cNvSpPr/>
          <p:nvPr/>
        </p:nvSpPr>
        <p:spPr>
          <a:xfrm>
            <a:off x="1974850" y="2874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svetlá</a:t>
            </a:r>
            <a:endParaRPr lang="sk-SK"/>
          </a:p>
        </p:txBody>
      </p:sp>
      <p:sp>
        <p:nvSpPr>
          <p:cNvPr id="5386" name="CustomShape 36"/>
          <p:cNvSpPr/>
          <p:nvPr/>
        </p:nvSpPr>
        <p:spPr>
          <a:xfrm>
            <a:off x="19812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Vianoce</a:t>
            </a:r>
            <a:endParaRPr lang="sk-SK"/>
          </a:p>
        </p:txBody>
      </p:sp>
      <p:pic>
        <p:nvPicPr>
          <p:cNvPr id="91167" name="Picture 6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43150" y="1733550"/>
            <a:ext cx="933450" cy="93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168" name="Picture 9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59250" y="4414838"/>
            <a:ext cx="938213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169" name="Picture 10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56300" y="3194050"/>
            <a:ext cx="823913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170" name="Picture 10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734300" y="1790700"/>
            <a:ext cx="8001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171" name="Picture 10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140200" y="3155950"/>
            <a:ext cx="957263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172" name="Picture 10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140200" y="1797050"/>
            <a:ext cx="812800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173" name="Picture 10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55600" y="4267200"/>
            <a:ext cx="1168400" cy="116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174" name="Picture 11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146300" y="4510088"/>
            <a:ext cx="844550" cy="84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175" name="Picture 114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696200" y="3124200"/>
            <a:ext cx="838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176" name="Picture 115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87375" y="3203575"/>
            <a:ext cx="784225" cy="78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177" name="Picture 116"/>
          <p:cNvPicPr>
            <a:picLocks noChangeAspect="1" noChangeArrowheads="1"/>
          </p:cNvPicPr>
          <p:nvPr/>
        </p:nvPicPr>
        <p:blipFill>
          <a:blip r:embed="rId14" cstate="print"/>
          <a:srcRect l="3743" t="32831" r="8543" b="21655"/>
          <a:stretch>
            <a:fillRect/>
          </a:stretch>
        </p:blipFill>
        <p:spPr bwMode="auto">
          <a:xfrm>
            <a:off x="2017713" y="3200400"/>
            <a:ext cx="1423987" cy="73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98" name="CustomShape 37"/>
          <p:cNvSpPr/>
          <p:nvPr/>
        </p:nvSpPr>
        <p:spPr>
          <a:xfrm>
            <a:off x="1974850" y="4191000"/>
            <a:ext cx="1598613" cy="3032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FFFFFF"/>
                </a:solidFill>
                <a:latin typeface="Comic Sans MS" pitchFamily="66" charset="0"/>
              </a:rPr>
              <a:t>Vianočný stromček</a:t>
            </a:r>
            <a:endParaRPr lang="sk-SK" sz="1200"/>
          </a:p>
        </p:txBody>
      </p:sp>
      <p:sp>
        <p:nvSpPr>
          <p:cNvPr id="5399" name="CustomShape 38"/>
          <p:cNvSpPr/>
          <p:nvPr/>
        </p:nvSpPr>
        <p:spPr>
          <a:xfrm>
            <a:off x="3786188" y="4191000"/>
            <a:ext cx="1598612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FFFFFF"/>
                </a:solidFill>
                <a:latin typeface="Comic Sans MS" pitchFamily="66" charset="0"/>
              </a:rPr>
              <a:t>mikulášska čiapka</a:t>
            </a:r>
            <a:endParaRPr lang="sk-SK" sz="1200"/>
          </a:p>
        </p:txBody>
      </p:sp>
      <p:pic>
        <p:nvPicPr>
          <p:cNvPr id="91180" name="Picture 120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943600" y="1752600"/>
            <a:ext cx="914400" cy="91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01" name="CustomShape 39"/>
          <p:cNvSpPr/>
          <p:nvPr/>
        </p:nvSpPr>
        <p:spPr>
          <a:xfrm>
            <a:off x="7340600" y="28622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čižma</a:t>
            </a:r>
            <a:endParaRPr lang="sk-SK"/>
          </a:p>
        </p:txBody>
      </p:sp>
      <p:sp>
        <p:nvSpPr>
          <p:cNvPr id="5402" name="CustomShape 40"/>
          <p:cNvSpPr/>
          <p:nvPr/>
        </p:nvSpPr>
        <p:spPr>
          <a:xfrm>
            <a:off x="55372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darček</a:t>
            </a:r>
            <a:endParaRPr lang="sk-SK"/>
          </a:p>
        </p:txBody>
      </p:sp>
      <p:pic>
        <p:nvPicPr>
          <p:cNvPr id="91183" name="Picture 123"/>
          <p:cNvPicPr>
            <a:picLocks noChangeAspect="1" noChangeArrowheads="1"/>
          </p:cNvPicPr>
          <p:nvPr/>
        </p:nvPicPr>
        <p:blipFill>
          <a:blip r:embed="rId16" cstate="print"/>
          <a:srcRect l="16328" t="44453" r="17929"/>
          <a:stretch>
            <a:fillRect/>
          </a:stretch>
        </p:blipFill>
        <p:spPr bwMode="auto">
          <a:xfrm>
            <a:off x="5843588" y="4529138"/>
            <a:ext cx="973137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04" name="CustomShape 41"/>
          <p:cNvSpPr/>
          <p:nvPr/>
        </p:nvSpPr>
        <p:spPr>
          <a:xfrm rot="18673200">
            <a:off x="5891212" y="4527551"/>
            <a:ext cx="404813" cy="258762"/>
          </a:xfrm>
          <a:prstGeom prst="ellipse">
            <a:avLst/>
          </a:prstGeom>
          <a:solidFill>
            <a:srgbClr val="0000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5" name="CustomShape 42"/>
          <p:cNvSpPr/>
          <p:nvPr/>
        </p:nvSpPr>
        <p:spPr>
          <a:xfrm>
            <a:off x="1979613" y="274638"/>
            <a:ext cx="3240087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186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240087" cy="1244600"/>
          </a:xfrm>
        </p:spPr>
        <p:txBody>
          <a:bodyPr/>
          <a:lstStyle/>
          <a:p>
            <a:pPr eaLnBrk="1" hangingPunct="1"/>
            <a:r>
              <a:rPr lang="sk-SK" smtClean="0"/>
              <a:t>Vianoce</a:t>
            </a:r>
            <a:endParaRPr lang="en-US" smtClean="0"/>
          </a:p>
        </p:txBody>
      </p:sp>
      <p:sp>
        <p:nvSpPr>
          <p:cNvPr id="61" name="CustomShape 32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3"/>
          <p:cNvSpPr/>
          <p:nvPr/>
        </p:nvSpPr>
        <p:spPr>
          <a:xfrm>
            <a:off x="7340600" y="5541963"/>
            <a:ext cx="1598613" cy="1163637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60" name="CustomShape 22"/>
          <p:cNvSpPr/>
          <p:nvPr/>
        </p:nvSpPr>
        <p:spPr>
          <a:xfrm>
            <a:off x="355600" y="223838"/>
            <a:ext cx="12684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sp>
        <p:nvSpPr>
          <p:cNvPr id="64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91194" name="Picture 70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" name="Picture 69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619200" y="515938"/>
            <a:ext cx="717111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6" name="CustomShape 38">
            <a:hlinkClick r:id="rId2" action="ppaction://hlinksldjump"/>
          </p:cNvPr>
          <p:cNvSpPr/>
          <p:nvPr/>
        </p:nvSpPr>
        <p:spPr>
          <a:xfrm>
            <a:off x="73406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4" name="CustomShape 36">
            <a:hlinkClick r:id="rId3" action="ppaction://hlinksldjump"/>
          </p:cNvPr>
          <p:cNvSpPr/>
          <p:nvPr/>
        </p:nvSpPr>
        <p:spPr>
          <a:xfrm>
            <a:off x="5562600" y="1503363"/>
            <a:ext cx="1600200" cy="1163637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5" name="CustomShape 37"/>
          <p:cNvSpPr/>
          <p:nvPr/>
        </p:nvSpPr>
        <p:spPr>
          <a:xfrm>
            <a:off x="3771900" y="1503363"/>
            <a:ext cx="1600200" cy="1163637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6" name="CustomShape 1">
            <a:hlinkClick r:id="rId4" action="ppaction://hlinksldjump"/>
          </p:cNvPr>
          <p:cNvSpPr/>
          <p:nvPr/>
        </p:nvSpPr>
        <p:spPr>
          <a:xfrm>
            <a:off x="7340600" y="55419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7" name="CustomShape 2"/>
          <p:cNvSpPr/>
          <p:nvPr/>
        </p:nvSpPr>
        <p:spPr>
          <a:xfrm>
            <a:off x="1981200" y="1512888"/>
            <a:ext cx="1598613" cy="116205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8" name="CustomShape 3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9" name="CustomShape 4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0" name="CustomShape 5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1" name="CustomShape 6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2" name="CustomShape 7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3" name="CustomShape 8"/>
          <p:cNvSpPr/>
          <p:nvPr/>
        </p:nvSpPr>
        <p:spPr>
          <a:xfrm>
            <a:off x="3786188" y="5541963"/>
            <a:ext cx="1598612" cy="1163637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4" name="CustomShape 9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5" name="CustomShape 10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6" name="CustomShape 11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7" name="CustomShape 12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8" name="CustomShape 13">
            <a:hlinkClick r:id="rId5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2" name="CustomShape 17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sp>
        <p:nvSpPr>
          <p:cNvPr id="5427" name="CustomShape 22"/>
          <p:cNvSpPr/>
          <p:nvPr/>
        </p:nvSpPr>
        <p:spPr>
          <a:xfrm>
            <a:off x="1524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práca</a:t>
            </a:r>
            <a:endParaRPr lang="sk-SK"/>
          </a:p>
        </p:txBody>
      </p:sp>
      <p:sp>
        <p:nvSpPr>
          <p:cNvPr id="5428" name="CustomShape 23"/>
          <p:cNvSpPr/>
          <p:nvPr/>
        </p:nvSpPr>
        <p:spPr>
          <a:xfrm>
            <a:off x="1524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zubár</a:t>
            </a:r>
            <a:endParaRPr lang="sk-SK"/>
          </a:p>
        </p:txBody>
      </p:sp>
      <p:sp>
        <p:nvSpPr>
          <p:cNvPr id="5429" name="CustomShape 24"/>
          <p:cNvSpPr/>
          <p:nvPr/>
        </p:nvSpPr>
        <p:spPr>
          <a:xfrm>
            <a:off x="5562600" y="28622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nemocnica</a:t>
            </a:r>
            <a:endParaRPr lang="sk-SK"/>
          </a:p>
        </p:txBody>
      </p:sp>
      <p:sp>
        <p:nvSpPr>
          <p:cNvPr id="5430" name="CustomShape 25"/>
          <p:cNvSpPr/>
          <p:nvPr/>
        </p:nvSpPr>
        <p:spPr>
          <a:xfrm>
            <a:off x="73406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letisko</a:t>
            </a:r>
            <a:endParaRPr lang="sk-SK"/>
          </a:p>
        </p:txBody>
      </p:sp>
      <p:sp>
        <p:nvSpPr>
          <p:cNvPr id="5431" name="CustomShape 26"/>
          <p:cNvSpPr/>
          <p:nvPr/>
        </p:nvSpPr>
        <p:spPr>
          <a:xfrm>
            <a:off x="19812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banka</a:t>
            </a:r>
            <a:endParaRPr lang="sk-SK"/>
          </a:p>
        </p:txBody>
      </p:sp>
      <p:sp>
        <p:nvSpPr>
          <p:cNvPr id="5432" name="CustomShape 27"/>
          <p:cNvSpPr/>
          <p:nvPr/>
        </p:nvSpPr>
        <p:spPr>
          <a:xfrm>
            <a:off x="3771900" y="4170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lekári</a:t>
            </a:r>
            <a:endParaRPr lang="sk-SK"/>
          </a:p>
        </p:txBody>
      </p:sp>
      <p:sp>
        <p:nvSpPr>
          <p:cNvPr id="5433" name="CustomShape 28"/>
          <p:cNvSpPr/>
          <p:nvPr/>
        </p:nvSpPr>
        <p:spPr>
          <a:xfrm>
            <a:off x="5562600" y="4170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plaváreň</a:t>
            </a:r>
            <a:endParaRPr lang="sk-SK"/>
          </a:p>
        </p:txBody>
      </p:sp>
      <p:sp>
        <p:nvSpPr>
          <p:cNvPr id="5434" name="CustomShape 29"/>
          <p:cNvSpPr/>
          <p:nvPr/>
        </p:nvSpPr>
        <p:spPr>
          <a:xfrm>
            <a:off x="1981200" y="5541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pohostinstvo</a:t>
            </a:r>
            <a:endParaRPr lang="sk-SK"/>
          </a:p>
        </p:txBody>
      </p:sp>
      <p:sp>
        <p:nvSpPr>
          <p:cNvPr id="5435" name="CustomShape 30"/>
          <p:cNvSpPr/>
          <p:nvPr/>
        </p:nvSpPr>
        <p:spPr>
          <a:xfrm>
            <a:off x="3771900" y="5541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pošta</a:t>
            </a:r>
            <a:endParaRPr lang="sk-SK"/>
          </a:p>
        </p:txBody>
      </p:sp>
      <p:sp>
        <p:nvSpPr>
          <p:cNvPr id="5436" name="CustomShape 31"/>
          <p:cNvSpPr/>
          <p:nvPr/>
        </p:nvSpPr>
        <p:spPr>
          <a:xfrm>
            <a:off x="5562600" y="5541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kino</a:t>
            </a:r>
            <a:endParaRPr lang="sk-SK"/>
          </a:p>
        </p:txBody>
      </p:sp>
      <p:sp>
        <p:nvSpPr>
          <p:cNvPr id="5437" name="CustomShape 32"/>
          <p:cNvSpPr/>
          <p:nvPr/>
        </p:nvSpPr>
        <p:spPr>
          <a:xfrm>
            <a:off x="152400" y="5768975"/>
            <a:ext cx="1598613" cy="7000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4000" b="1">
                <a:solidFill>
                  <a:srgbClr val="000000"/>
                </a:solidFill>
                <a:latin typeface="Comic Sans MS" pitchFamily="66" charset="0"/>
              </a:rPr>
              <a:t>Clear</a:t>
            </a:r>
            <a:endParaRPr lang="sk-SK"/>
          </a:p>
        </p:txBody>
      </p:sp>
      <p:sp>
        <p:nvSpPr>
          <p:cNvPr id="5440" name="CustomShape 33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1" name="CustomShape 34"/>
          <p:cNvSpPr/>
          <p:nvPr/>
        </p:nvSpPr>
        <p:spPr>
          <a:xfrm>
            <a:off x="152400" y="5541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knižnica</a:t>
            </a:r>
            <a:endParaRPr lang="sk-SK"/>
          </a:p>
        </p:txBody>
      </p:sp>
      <p:pic>
        <p:nvPicPr>
          <p:cNvPr id="92192" name="Picture 91"/>
          <p:cNvPicPr>
            <a:picLocks noChangeAspect="1" noChangeArrowheads="1"/>
          </p:cNvPicPr>
          <p:nvPr/>
        </p:nvPicPr>
        <p:blipFill>
          <a:blip r:embed="rId6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43" name="CustomShape 35"/>
          <p:cNvSpPr/>
          <p:nvPr/>
        </p:nvSpPr>
        <p:spPr>
          <a:xfrm>
            <a:off x="1955800" y="1524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miesto</a:t>
            </a:r>
            <a:endParaRPr lang="sk-SK"/>
          </a:p>
        </p:txBody>
      </p:sp>
      <p:pic>
        <p:nvPicPr>
          <p:cNvPr id="92194" name="Picture 8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62200" y="1828800"/>
            <a:ext cx="8382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5" name="Picture 10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191000" y="1873250"/>
            <a:ext cx="736600" cy="73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6" name="Picture 1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33400" y="44831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53" name="CustomShape 42"/>
          <p:cNvSpPr/>
          <p:nvPr/>
        </p:nvSpPr>
        <p:spPr>
          <a:xfrm>
            <a:off x="7696200" y="1862138"/>
            <a:ext cx="836613" cy="71755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4" name="CustomShape 43"/>
          <p:cNvSpPr/>
          <p:nvPr/>
        </p:nvSpPr>
        <p:spPr>
          <a:xfrm>
            <a:off x="5943600" y="4510088"/>
            <a:ext cx="836613" cy="715962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5" name="CustomShape 44"/>
          <p:cNvSpPr/>
          <p:nvPr/>
        </p:nvSpPr>
        <p:spPr>
          <a:xfrm>
            <a:off x="4152900" y="4510088"/>
            <a:ext cx="838200" cy="715962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6" name="CustomShape 45"/>
          <p:cNvSpPr/>
          <p:nvPr/>
        </p:nvSpPr>
        <p:spPr>
          <a:xfrm>
            <a:off x="2362200" y="5867400"/>
            <a:ext cx="838200" cy="71755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7" name="CustomShape 46"/>
          <p:cNvSpPr/>
          <p:nvPr/>
        </p:nvSpPr>
        <p:spPr>
          <a:xfrm>
            <a:off x="2362200" y="4510088"/>
            <a:ext cx="838200" cy="715962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8" name="CustomShape 47"/>
          <p:cNvSpPr/>
          <p:nvPr/>
        </p:nvSpPr>
        <p:spPr>
          <a:xfrm>
            <a:off x="533400" y="4510088"/>
            <a:ext cx="838200" cy="715962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9" name="CustomShape 48"/>
          <p:cNvSpPr/>
          <p:nvPr/>
        </p:nvSpPr>
        <p:spPr>
          <a:xfrm>
            <a:off x="4152900" y="5867400"/>
            <a:ext cx="838200" cy="71755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0" name="CustomShape 49"/>
          <p:cNvSpPr/>
          <p:nvPr/>
        </p:nvSpPr>
        <p:spPr>
          <a:xfrm>
            <a:off x="5943600" y="5867400"/>
            <a:ext cx="836613" cy="71755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1" name="CustomShape 50"/>
          <p:cNvSpPr/>
          <p:nvPr/>
        </p:nvSpPr>
        <p:spPr>
          <a:xfrm>
            <a:off x="5943600" y="3200400"/>
            <a:ext cx="836613" cy="71755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2" name="CustomShape 51"/>
          <p:cNvSpPr/>
          <p:nvPr/>
        </p:nvSpPr>
        <p:spPr>
          <a:xfrm>
            <a:off x="7696200" y="3200400"/>
            <a:ext cx="836613" cy="71755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3" name="CustomShape 52"/>
          <p:cNvSpPr/>
          <p:nvPr/>
        </p:nvSpPr>
        <p:spPr>
          <a:xfrm>
            <a:off x="533400" y="3200400"/>
            <a:ext cx="838200" cy="71755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4" name="CustomShape 53"/>
          <p:cNvSpPr/>
          <p:nvPr/>
        </p:nvSpPr>
        <p:spPr>
          <a:xfrm>
            <a:off x="533400" y="5867400"/>
            <a:ext cx="838200" cy="71755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5" name="CustomShape 54"/>
          <p:cNvSpPr/>
          <p:nvPr/>
        </p:nvSpPr>
        <p:spPr>
          <a:xfrm>
            <a:off x="4152900" y="1862138"/>
            <a:ext cx="838200" cy="71755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2210" name="Picture 15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867400" y="1752600"/>
            <a:ext cx="912813" cy="91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1" name="Picture 15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33400" y="3168650"/>
            <a:ext cx="79375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68" name="CustomShape 55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9" name="CustomShape 56"/>
          <p:cNvSpPr/>
          <p:nvPr/>
        </p:nvSpPr>
        <p:spPr>
          <a:xfrm>
            <a:off x="1981200" y="2854325"/>
            <a:ext cx="1598613" cy="3032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>
                <a:solidFill>
                  <a:srgbClr val="FFFFFF"/>
                </a:solidFill>
                <a:latin typeface="Comic Sans MS" pitchFamily="66" charset="0"/>
              </a:rPr>
              <a:t>škola</a:t>
            </a:r>
            <a:endParaRPr lang="sk-SK"/>
          </a:p>
        </p:txBody>
      </p:sp>
      <p:sp>
        <p:nvSpPr>
          <p:cNvPr id="5470" name="CustomShape 57"/>
          <p:cNvSpPr/>
          <p:nvPr/>
        </p:nvSpPr>
        <p:spPr>
          <a:xfrm>
            <a:off x="2362200" y="3200400"/>
            <a:ext cx="838200" cy="71755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2215" name="Picture 153"/>
          <p:cNvPicPr>
            <a:picLocks noChangeAspect="1" noChangeArrowheads="1"/>
          </p:cNvPicPr>
          <p:nvPr/>
        </p:nvPicPr>
        <p:blipFill>
          <a:blip r:embed="rId12" cstate="print"/>
          <a:srcRect t="9023"/>
          <a:stretch>
            <a:fillRect/>
          </a:stretch>
        </p:blipFill>
        <p:spPr bwMode="auto">
          <a:xfrm>
            <a:off x="2362200" y="3276600"/>
            <a:ext cx="838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72" name="CustomShape 58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3" name="CustomShape 59"/>
          <p:cNvSpPr/>
          <p:nvPr/>
        </p:nvSpPr>
        <p:spPr>
          <a:xfrm>
            <a:off x="3771900" y="28543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mesto</a:t>
            </a:r>
            <a:endParaRPr lang="sk-SK"/>
          </a:p>
        </p:txBody>
      </p:sp>
      <p:sp>
        <p:nvSpPr>
          <p:cNvPr id="5474" name="CustomShape 60"/>
          <p:cNvSpPr/>
          <p:nvPr/>
        </p:nvSpPr>
        <p:spPr>
          <a:xfrm>
            <a:off x="4152900" y="3200400"/>
            <a:ext cx="838200" cy="71755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2219" name="Picture 15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152900" y="3492500"/>
            <a:ext cx="423863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20" name="Picture 155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565650" y="3492500"/>
            <a:ext cx="425450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21" name="Picture 156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359275" y="3162300"/>
            <a:ext cx="423863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22" name="Picture 157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943600" y="3238500"/>
            <a:ext cx="6477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23" name="Picture 158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766050" y="3200400"/>
            <a:ext cx="692150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24" name="Picture 159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362200" y="4495800"/>
            <a:ext cx="787400" cy="78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25" name="Picture 160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4191000" y="4510088"/>
            <a:ext cx="71755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26" name="Picture 161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5943600" y="4408488"/>
            <a:ext cx="874713" cy="87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83" name="CustomShape 61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4" name="CustomShape 62"/>
          <p:cNvSpPr/>
          <p:nvPr/>
        </p:nvSpPr>
        <p:spPr>
          <a:xfrm>
            <a:off x="7340600" y="4170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reštaurácia</a:t>
            </a:r>
            <a:endParaRPr lang="sk-SK"/>
          </a:p>
        </p:txBody>
      </p:sp>
      <p:sp>
        <p:nvSpPr>
          <p:cNvPr id="5485" name="CustomShape 63"/>
          <p:cNvSpPr/>
          <p:nvPr/>
        </p:nvSpPr>
        <p:spPr>
          <a:xfrm>
            <a:off x="7708900" y="4510088"/>
            <a:ext cx="838200" cy="715962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2230" name="Picture 162"/>
          <p:cNvPicPr>
            <a:picLocks noChangeAspect="1" noChangeArrowheads="1"/>
          </p:cNvPicPr>
          <p:nvPr/>
        </p:nvPicPr>
        <p:blipFill>
          <a:blip r:embed="rId19" cstate="print"/>
          <a:srcRect t="11406"/>
          <a:stretch>
            <a:fillRect/>
          </a:stretch>
        </p:blipFill>
        <p:spPr bwMode="auto">
          <a:xfrm>
            <a:off x="7708900" y="4572000"/>
            <a:ext cx="838200" cy="741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31" name="Picture 163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87375" y="5867400"/>
            <a:ext cx="706438" cy="70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32" name="Picture 164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2389188" y="5986463"/>
            <a:ext cx="504825" cy="50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33" name="Picture 165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2624138" y="5943600"/>
            <a:ext cx="576262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34" name="Picture 166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4267200" y="5867400"/>
            <a:ext cx="696913" cy="696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35" name="Picture 167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5943600" y="5867400"/>
            <a:ext cx="836613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36" name="Picture 168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7696200" y="1828800"/>
            <a:ext cx="823913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93" name="CustomShape 64"/>
          <p:cNvSpPr/>
          <p:nvPr/>
        </p:nvSpPr>
        <p:spPr>
          <a:xfrm>
            <a:off x="7708900" y="5881688"/>
            <a:ext cx="838200" cy="715962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4" name="CustomShape 65"/>
          <p:cNvSpPr/>
          <p:nvPr/>
        </p:nvSpPr>
        <p:spPr>
          <a:xfrm>
            <a:off x="7340600" y="55292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domov</a:t>
            </a:r>
            <a:endParaRPr lang="sk-SK"/>
          </a:p>
        </p:txBody>
      </p:sp>
      <p:pic>
        <p:nvPicPr>
          <p:cNvPr id="92239" name="Picture 102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7785100" y="5873750"/>
            <a:ext cx="747713" cy="74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96" name="CustomShape 66"/>
          <p:cNvSpPr/>
          <p:nvPr/>
        </p:nvSpPr>
        <p:spPr>
          <a:xfrm>
            <a:off x="1979613" y="274638"/>
            <a:ext cx="3240087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241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240087" cy="1244600"/>
          </a:xfrm>
        </p:spPr>
        <p:txBody>
          <a:bodyPr/>
          <a:lstStyle/>
          <a:p>
            <a:pPr eaLnBrk="1" hangingPunct="1"/>
            <a:r>
              <a:rPr lang="sk-SK" dirty="0" smtClean="0"/>
              <a:t>miesta</a:t>
            </a:r>
            <a:endParaRPr lang="en-US" dirty="0" smtClean="0"/>
          </a:p>
        </p:txBody>
      </p:sp>
      <p:sp>
        <p:nvSpPr>
          <p:cNvPr id="94" name="CustomShape 39"/>
          <p:cNvSpPr/>
          <p:nvPr/>
        </p:nvSpPr>
        <p:spPr>
          <a:xfrm>
            <a:off x="37719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 dirty="0" smtClean="0">
                <a:solidFill>
                  <a:srgbClr val="FFFFFF"/>
                </a:solidFill>
                <a:latin typeface="Comic Sans MS" pitchFamily="66" charset="0"/>
              </a:rPr>
              <a:t>Každodenné miesta</a:t>
            </a:r>
            <a:endParaRPr lang="sk-SK" sz="1200" dirty="0"/>
          </a:p>
        </p:txBody>
      </p:sp>
      <p:sp>
        <p:nvSpPr>
          <p:cNvPr id="95" name="CustomShape 40"/>
          <p:cNvSpPr/>
          <p:nvPr/>
        </p:nvSpPr>
        <p:spPr>
          <a:xfrm>
            <a:off x="5562600" y="1512888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FFFFFF"/>
                </a:solidFill>
                <a:latin typeface="Comic Sans MS" pitchFamily="66" charset="0"/>
              </a:rPr>
              <a:t>obchody</a:t>
            </a:r>
            <a:endParaRPr lang="sk-SK"/>
          </a:p>
        </p:txBody>
      </p:sp>
      <p:sp>
        <p:nvSpPr>
          <p:cNvPr id="96" name="CustomShape 41"/>
          <p:cNvSpPr/>
          <p:nvPr/>
        </p:nvSpPr>
        <p:spPr>
          <a:xfrm>
            <a:off x="7340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FFFFFF"/>
                </a:solidFill>
                <a:latin typeface="Comic Sans MS" pitchFamily="66" charset="0"/>
              </a:rPr>
              <a:t>miesta vonku</a:t>
            </a:r>
            <a:endParaRPr lang="sk-SK" dirty="0"/>
          </a:p>
        </p:txBody>
      </p:sp>
      <p:sp>
        <p:nvSpPr>
          <p:cNvPr id="91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92" name="CustomShape 22"/>
          <p:cNvSpPr/>
          <p:nvPr/>
        </p:nvSpPr>
        <p:spPr>
          <a:xfrm>
            <a:off x="267419" y="223838"/>
            <a:ext cx="1356594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sp>
        <p:nvSpPr>
          <p:cNvPr id="97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8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92250" name="Picture 70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" name="Picture 69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619200" y="515938"/>
            <a:ext cx="717111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7" name="CustomShape 1"/>
          <p:cNvSpPr/>
          <p:nvPr/>
        </p:nvSpPr>
        <p:spPr>
          <a:xfrm>
            <a:off x="3786188" y="1503363"/>
            <a:ext cx="1598612" cy="116205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8" name="CustomShape 2"/>
          <p:cNvSpPr/>
          <p:nvPr/>
        </p:nvSpPr>
        <p:spPr>
          <a:xfrm>
            <a:off x="5562600" y="1503363"/>
            <a:ext cx="1600200" cy="116205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9" name="CustomShape 3"/>
          <p:cNvSpPr/>
          <p:nvPr/>
        </p:nvSpPr>
        <p:spPr>
          <a:xfrm>
            <a:off x="7340600" y="1524000"/>
            <a:ext cx="1598613" cy="116205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0" name="CustomShape 4"/>
          <p:cNvSpPr/>
          <p:nvPr/>
        </p:nvSpPr>
        <p:spPr>
          <a:xfrm>
            <a:off x="1981200" y="1512888"/>
            <a:ext cx="1598613" cy="116205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1" name="CustomShape 5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2" name="CustomShape 6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3" name="CustomShape 7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4" name="CustomShape 8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5" name="CustomShape 9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6" name="CustomShape 10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7" name="CustomShape 11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8" name="CustomShape 12"/>
          <p:cNvSpPr/>
          <p:nvPr/>
        </p:nvSpPr>
        <p:spPr>
          <a:xfrm>
            <a:off x="3786188" y="5541963"/>
            <a:ext cx="1598612" cy="1163637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9" name="CustomShape 13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0" name="CustomShape 14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1" name="CustomShape 15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2" name="CustomShape 16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3" name="CustomShape 17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4" name="CustomShape 18">
            <a:hlinkClick r:id="rId2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8" name="CustomShape 22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sp>
        <p:nvSpPr>
          <p:cNvPr id="5520" name="CustomShape 24"/>
          <p:cNvSpPr/>
          <p:nvPr/>
        </p:nvSpPr>
        <p:spPr>
          <a:xfrm>
            <a:off x="1524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b="1" dirty="0">
                <a:solidFill>
                  <a:srgbClr val="FFFFFF"/>
                </a:solidFill>
                <a:latin typeface="Comic Sans MS" pitchFamily="66" charset="0"/>
              </a:rPr>
              <a:t>pekáreň</a:t>
            </a:r>
            <a:endParaRPr lang="sk-SK" b="1" dirty="0"/>
          </a:p>
        </p:txBody>
      </p:sp>
      <p:sp>
        <p:nvSpPr>
          <p:cNvPr id="5521" name="CustomShape 25"/>
          <p:cNvSpPr/>
          <p:nvPr/>
        </p:nvSpPr>
        <p:spPr>
          <a:xfrm>
            <a:off x="1981200" y="2854325"/>
            <a:ext cx="1598613" cy="3032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 b="1" dirty="0">
                <a:solidFill>
                  <a:srgbClr val="FFFFFF"/>
                </a:solidFill>
                <a:latin typeface="Comic Sans MS" pitchFamily="66" charset="0"/>
              </a:rPr>
              <a:t>zelovoc</a:t>
            </a:r>
            <a:endParaRPr lang="sk-SK" b="1" dirty="0"/>
          </a:p>
        </p:txBody>
      </p:sp>
      <p:sp>
        <p:nvSpPr>
          <p:cNvPr id="5522" name="CustomShape 26"/>
          <p:cNvSpPr/>
          <p:nvPr/>
        </p:nvSpPr>
        <p:spPr>
          <a:xfrm>
            <a:off x="3771900" y="2854325"/>
            <a:ext cx="1600200" cy="2730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 b="1" dirty="0">
                <a:solidFill>
                  <a:srgbClr val="FFFFFF"/>
                </a:solidFill>
                <a:latin typeface="Comic Sans MS" pitchFamily="66" charset="0"/>
              </a:rPr>
              <a:t>obchodný dom</a:t>
            </a:r>
            <a:endParaRPr lang="sk-SK" b="1" dirty="0"/>
          </a:p>
        </p:txBody>
      </p:sp>
      <p:sp>
        <p:nvSpPr>
          <p:cNvPr id="5523" name="CustomShape 27"/>
          <p:cNvSpPr/>
          <p:nvPr/>
        </p:nvSpPr>
        <p:spPr>
          <a:xfrm>
            <a:off x="1524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b="1" dirty="0">
                <a:solidFill>
                  <a:srgbClr val="FFFFFF"/>
                </a:solidFill>
                <a:latin typeface="Comic Sans MS" pitchFamily="66" charset="0"/>
              </a:rPr>
              <a:t>trh</a:t>
            </a:r>
            <a:endParaRPr lang="sk-SK" b="1" dirty="0"/>
          </a:p>
        </p:txBody>
      </p:sp>
      <p:sp>
        <p:nvSpPr>
          <p:cNvPr id="5524" name="CustomShape 28"/>
          <p:cNvSpPr/>
          <p:nvPr/>
        </p:nvSpPr>
        <p:spPr>
          <a:xfrm>
            <a:off x="5562600" y="28622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b="1" dirty="0">
                <a:solidFill>
                  <a:srgbClr val="FFFFFF"/>
                </a:solidFill>
                <a:latin typeface="Comic Sans MS" pitchFamily="66" charset="0"/>
              </a:rPr>
              <a:t>odevy</a:t>
            </a:r>
            <a:endParaRPr lang="sk-SK" b="1" dirty="0"/>
          </a:p>
        </p:txBody>
      </p:sp>
      <p:sp>
        <p:nvSpPr>
          <p:cNvPr id="5525" name="CustomShape 29"/>
          <p:cNvSpPr/>
          <p:nvPr/>
        </p:nvSpPr>
        <p:spPr>
          <a:xfrm>
            <a:off x="73406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b="1" dirty="0">
                <a:solidFill>
                  <a:srgbClr val="FFFFFF"/>
                </a:solidFill>
                <a:latin typeface="Comic Sans MS" pitchFamily="66" charset="0"/>
              </a:rPr>
              <a:t>hudobniny</a:t>
            </a:r>
            <a:endParaRPr lang="sk-SK" b="1" dirty="0"/>
          </a:p>
        </p:txBody>
      </p:sp>
      <p:sp>
        <p:nvSpPr>
          <p:cNvPr id="5526" name="CustomShape 30"/>
          <p:cNvSpPr/>
          <p:nvPr/>
        </p:nvSpPr>
        <p:spPr>
          <a:xfrm>
            <a:off x="1981200" y="4191000"/>
            <a:ext cx="1598613" cy="3127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b="1" dirty="0">
                <a:solidFill>
                  <a:srgbClr val="FFFFFF"/>
                </a:solidFill>
                <a:latin typeface="Comic Sans MS" pitchFamily="66" charset="0"/>
              </a:rPr>
              <a:t>kaviareň</a:t>
            </a:r>
            <a:endParaRPr lang="sk-SK" b="1" dirty="0"/>
          </a:p>
        </p:txBody>
      </p:sp>
      <p:sp>
        <p:nvSpPr>
          <p:cNvPr id="5527" name="CustomShape 31"/>
          <p:cNvSpPr/>
          <p:nvPr/>
        </p:nvSpPr>
        <p:spPr>
          <a:xfrm>
            <a:off x="3771900" y="4170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 b="1" dirty="0">
                <a:solidFill>
                  <a:srgbClr val="FFFFFF"/>
                </a:solidFill>
                <a:latin typeface="Comic Sans MS" pitchFamily="66" charset="0"/>
              </a:rPr>
              <a:t>reštaurácia s obsluhou do auta</a:t>
            </a:r>
            <a:endParaRPr lang="sk-SK" sz="1200" b="1" dirty="0"/>
          </a:p>
        </p:txBody>
      </p:sp>
      <p:sp>
        <p:nvSpPr>
          <p:cNvPr id="5528" name="CustomShape 32"/>
          <p:cNvSpPr/>
          <p:nvPr/>
        </p:nvSpPr>
        <p:spPr>
          <a:xfrm>
            <a:off x="5562600" y="4170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b="1" dirty="0">
                <a:solidFill>
                  <a:srgbClr val="FFFFFF"/>
                </a:solidFill>
                <a:latin typeface="Comic Sans MS" pitchFamily="66" charset="0"/>
              </a:rPr>
              <a:t>lekáreň</a:t>
            </a:r>
            <a:endParaRPr lang="sk-SK" b="1" dirty="0"/>
          </a:p>
        </p:txBody>
      </p:sp>
      <p:pic>
        <p:nvPicPr>
          <p:cNvPr id="93214" name="Picture 91"/>
          <p:cNvPicPr>
            <a:picLocks noChangeAspect="1" noChangeArrowheads="1"/>
          </p:cNvPicPr>
          <p:nvPr/>
        </p:nvPicPr>
        <p:blipFill>
          <a:blip r:embed="rId3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6" name="CustomShape 37"/>
          <p:cNvSpPr/>
          <p:nvPr/>
        </p:nvSpPr>
        <p:spPr>
          <a:xfrm>
            <a:off x="1955800" y="1524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b="1" dirty="0">
                <a:solidFill>
                  <a:srgbClr val="FFFFFF"/>
                </a:solidFill>
                <a:latin typeface="Comic Sans MS" pitchFamily="66" charset="0"/>
              </a:rPr>
              <a:t>obchod</a:t>
            </a:r>
            <a:endParaRPr lang="sk-SK" b="1" dirty="0"/>
          </a:p>
        </p:txBody>
      </p:sp>
      <p:sp>
        <p:nvSpPr>
          <p:cNvPr id="5537" name="CustomShape 38"/>
          <p:cNvSpPr/>
          <p:nvPr/>
        </p:nvSpPr>
        <p:spPr>
          <a:xfrm>
            <a:off x="3771900" y="14906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Comic Sans MS" pitchFamily="66" charset="0"/>
              </a:rPr>
              <a:t>supermarket</a:t>
            </a:r>
            <a:endParaRPr lang="sk-SK" b="1" dirty="0"/>
          </a:p>
        </p:txBody>
      </p:sp>
      <p:sp>
        <p:nvSpPr>
          <p:cNvPr id="5538" name="CustomShape 39"/>
          <p:cNvSpPr/>
          <p:nvPr/>
        </p:nvSpPr>
        <p:spPr>
          <a:xfrm>
            <a:off x="5562600" y="1524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b="1" dirty="0">
                <a:solidFill>
                  <a:srgbClr val="FFFFFF"/>
                </a:solidFill>
                <a:latin typeface="Comic Sans MS" pitchFamily="66" charset="0"/>
              </a:rPr>
              <a:t>mäsiarstvo</a:t>
            </a:r>
            <a:endParaRPr lang="sk-SK" b="1" dirty="0"/>
          </a:p>
        </p:txBody>
      </p:sp>
      <p:sp>
        <p:nvSpPr>
          <p:cNvPr id="5539" name="CustomShape 40"/>
          <p:cNvSpPr/>
          <p:nvPr/>
        </p:nvSpPr>
        <p:spPr>
          <a:xfrm>
            <a:off x="7340600" y="1524000"/>
            <a:ext cx="1600200" cy="2730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 b="1" dirty="0">
                <a:solidFill>
                  <a:srgbClr val="FFFFFF"/>
                </a:solidFill>
                <a:latin typeface="Comic Sans MS" pitchFamily="66" charset="0"/>
              </a:rPr>
              <a:t>nákupné centrum</a:t>
            </a:r>
            <a:endParaRPr lang="sk-SK" b="1" dirty="0"/>
          </a:p>
        </p:txBody>
      </p:sp>
      <p:pic>
        <p:nvPicPr>
          <p:cNvPr id="93219" name="Picture 9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0" y="1752600"/>
            <a:ext cx="914400" cy="91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41" name="CustomShape 41"/>
          <p:cNvSpPr/>
          <p:nvPr/>
        </p:nvSpPr>
        <p:spPr>
          <a:xfrm>
            <a:off x="533400" y="3200400"/>
            <a:ext cx="838200" cy="71755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2" name="CustomShape 42"/>
          <p:cNvSpPr/>
          <p:nvPr/>
        </p:nvSpPr>
        <p:spPr>
          <a:xfrm>
            <a:off x="4152900" y="1841500"/>
            <a:ext cx="838200" cy="71755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3" name="CustomShape 43"/>
          <p:cNvSpPr/>
          <p:nvPr/>
        </p:nvSpPr>
        <p:spPr>
          <a:xfrm>
            <a:off x="5943600" y="1873250"/>
            <a:ext cx="836613" cy="71755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4" name="CustomShape 44"/>
          <p:cNvSpPr/>
          <p:nvPr/>
        </p:nvSpPr>
        <p:spPr>
          <a:xfrm>
            <a:off x="2362200" y="3194050"/>
            <a:ext cx="838200" cy="715963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5" name="CustomShape 45"/>
          <p:cNvSpPr/>
          <p:nvPr/>
        </p:nvSpPr>
        <p:spPr>
          <a:xfrm>
            <a:off x="5943600" y="3194050"/>
            <a:ext cx="836613" cy="715963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6" name="CustomShape 46"/>
          <p:cNvSpPr/>
          <p:nvPr/>
        </p:nvSpPr>
        <p:spPr>
          <a:xfrm>
            <a:off x="7708900" y="3200400"/>
            <a:ext cx="838200" cy="71755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7" name="CustomShape 47"/>
          <p:cNvSpPr/>
          <p:nvPr/>
        </p:nvSpPr>
        <p:spPr>
          <a:xfrm>
            <a:off x="4224338" y="4603750"/>
            <a:ext cx="766762" cy="62230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8" name="CustomShape 48"/>
          <p:cNvSpPr/>
          <p:nvPr/>
        </p:nvSpPr>
        <p:spPr>
          <a:xfrm>
            <a:off x="4152900" y="3194050"/>
            <a:ext cx="838200" cy="715963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9" name="CustomShape 49"/>
          <p:cNvSpPr/>
          <p:nvPr/>
        </p:nvSpPr>
        <p:spPr>
          <a:xfrm>
            <a:off x="5943600" y="4510088"/>
            <a:ext cx="836613" cy="715962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0" name="CustomShape 50"/>
          <p:cNvSpPr/>
          <p:nvPr/>
        </p:nvSpPr>
        <p:spPr>
          <a:xfrm>
            <a:off x="7708900" y="1873250"/>
            <a:ext cx="838200" cy="71755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1" name="CustomShape 51"/>
          <p:cNvSpPr/>
          <p:nvPr/>
        </p:nvSpPr>
        <p:spPr>
          <a:xfrm>
            <a:off x="2362200" y="4510088"/>
            <a:ext cx="838200" cy="715962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2" name="CustomShape 52"/>
          <p:cNvSpPr/>
          <p:nvPr/>
        </p:nvSpPr>
        <p:spPr>
          <a:xfrm>
            <a:off x="533400" y="4510088"/>
            <a:ext cx="838200" cy="715962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3232" name="Picture 1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43600" y="1858963"/>
            <a:ext cx="674688" cy="67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233" name="Picture 1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00800" y="2133600"/>
            <a:ext cx="4000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234" name="Picture 11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33638" y="3208338"/>
            <a:ext cx="7016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235" name="Picture 11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9600" y="3276600"/>
            <a:ext cx="665163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236" name="Picture 11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152900" y="3162300"/>
            <a:ext cx="53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237" name="Picture 11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019800" y="3200400"/>
            <a:ext cx="747713" cy="74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238" name="Picture 11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516438" y="3398838"/>
            <a:ext cx="512762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239" name="Picture 12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696200" y="3276600"/>
            <a:ext cx="512763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240" name="Picture 12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924800" y="3263900"/>
            <a:ext cx="69850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241" name="Picture 12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708900" y="2057400"/>
            <a:ext cx="53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242" name="Picture 123"/>
          <p:cNvPicPr>
            <a:picLocks noChangeAspect="1" noChangeArrowheads="1"/>
          </p:cNvPicPr>
          <p:nvPr/>
        </p:nvPicPr>
        <p:blipFill>
          <a:blip r:embed="rId4" cstate="print"/>
          <a:srcRect t="25000"/>
          <a:stretch>
            <a:fillRect/>
          </a:stretch>
        </p:blipFill>
        <p:spPr bwMode="auto">
          <a:xfrm>
            <a:off x="7924800" y="1981200"/>
            <a:ext cx="608013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243" name="Picture 124"/>
          <p:cNvPicPr>
            <a:picLocks noChangeAspect="1" noChangeArrowheads="1"/>
          </p:cNvPicPr>
          <p:nvPr/>
        </p:nvPicPr>
        <p:blipFill>
          <a:blip r:embed="rId4" cstate="print"/>
          <a:srcRect t="25000"/>
          <a:stretch>
            <a:fillRect/>
          </a:stretch>
        </p:blipFill>
        <p:spPr bwMode="auto">
          <a:xfrm>
            <a:off x="4419600" y="2133600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244" name="Picture 125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192588" y="1906588"/>
            <a:ext cx="530225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245" name="Picture 126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33400" y="4821238"/>
            <a:ext cx="406400" cy="40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246" name="Picture 127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965200" y="4800600"/>
            <a:ext cx="4064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247" name="Picture 128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36600" y="4572000"/>
            <a:ext cx="4064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248" name="Picture 129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387600" y="4510088"/>
            <a:ext cx="735013" cy="73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249" name="Picture 130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4235450" y="4552950"/>
            <a:ext cx="4651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250" name="Picture 131"/>
          <p:cNvPicPr>
            <a:picLocks noChangeAspect="1" noChangeArrowheads="1"/>
          </p:cNvPicPr>
          <p:nvPr/>
        </p:nvPicPr>
        <p:blipFill>
          <a:blip r:embed="rId18" cstate="print"/>
          <a:srcRect t="39218"/>
          <a:stretch>
            <a:fillRect/>
          </a:stretch>
        </p:blipFill>
        <p:spPr bwMode="auto">
          <a:xfrm>
            <a:off x="4292600" y="4979988"/>
            <a:ext cx="615950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251" name="Picture 132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5948363" y="4576763"/>
            <a:ext cx="439737" cy="43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252" name="Picture 133"/>
          <p:cNvPicPr>
            <a:picLocks noChangeAspect="1" noChangeArrowheads="1"/>
          </p:cNvPicPr>
          <p:nvPr/>
        </p:nvPicPr>
        <p:blipFill>
          <a:blip r:embed="rId4" cstate="print"/>
          <a:srcRect t="25000"/>
          <a:stretch>
            <a:fillRect/>
          </a:stretch>
        </p:blipFill>
        <p:spPr bwMode="auto">
          <a:xfrm>
            <a:off x="6191250" y="4800600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74" name="CustomShape 53"/>
          <p:cNvSpPr/>
          <p:nvPr/>
        </p:nvSpPr>
        <p:spPr>
          <a:xfrm>
            <a:off x="1979613" y="274638"/>
            <a:ext cx="3240087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254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240087" cy="1244600"/>
          </a:xfrm>
        </p:spPr>
        <p:txBody>
          <a:bodyPr/>
          <a:lstStyle/>
          <a:p>
            <a:pPr eaLnBrk="1" hangingPunct="1"/>
            <a:r>
              <a:rPr lang="sk-SK" smtClean="0"/>
              <a:t>obchody</a:t>
            </a:r>
            <a:endParaRPr lang="en-US" smtClean="0"/>
          </a:p>
        </p:txBody>
      </p:sp>
      <p:sp>
        <p:nvSpPr>
          <p:cNvPr id="81" name="CustomShape 36"/>
          <p:cNvSpPr/>
          <p:nvPr/>
        </p:nvSpPr>
        <p:spPr>
          <a:xfrm>
            <a:off x="7340600" y="5541963"/>
            <a:ext cx="1598613" cy="1163637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" name="CustomShape 35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80" name="CustomShape 22"/>
          <p:cNvSpPr/>
          <p:nvPr/>
        </p:nvSpPr>
        <p:spPr>
          <a:xfrm>
            <a:off x="265816" y="223838"/>
            <a:ext cx="1347968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sp>
        <p:nvSpPr>
          <p:cNvPr id="84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93262" name="Picture 70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" name="Picture 69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619200" y="515938"/>
            <a:ext cx="717111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CustomShape 1"/>
          <p:cNvSpPr/>
          <p:nvPr/>
        </p:nvSpPr>
        <p:spPr>
          <a:xfrm>
            <a:off x="7340600" y="5541963"/>
            <a:ext cx="1600200" cy="1163637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GB"/>
          </a:p>
          <a:p>
            <a:endParaRPr lang="en-GB"/>
          </a:p>
          <a:p>
            <a:endParaRPr lang="en-GB"/>
          </a:p>
        </p:txBody>
      </p:sp>
      <p:sp>
        <p:nvSpPr>
          <p:cNvPr id="647" name="CustomShape 2"/>
          <p:cNvSpPr/>
          <p:nvPr/>
        </p:nvSpPr>
        <p:spPr>
          <a:xfrm>
            <a:off x="3771900" y="5562600"/>
            <a:ext cx="1600200" cy="1163638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8" name="CustomShape 3"/>
          <p:cNvSpPr/>
          <p:nvPr/>
        </p:nvSpPr>
        <p:spPr>
          <a:xfrm>
            <a:off x="1981200" y="5562600"/>
            <a:ext cx="1598613" cy="1163638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9" name="CustomShape 4"/>
          <p:cNvSpPr/>
          <p:nvPr/>
        </p:nvSpPr>
        <p:spPr>
          <a:xfrm>
            <a:off x="177800" y="5562600"/>
            <a:ext cx="1598613" cy="1163638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0" name="CustomShape 5"/>
          <p:cNvSpPr/>
          <p:nvPr/>
        </p:nvSpPr>
        <p:spPr>
          <a:xfrm>
            <a:off x="177800" y="2854325"/>
            <a:ext cx="1598613" cy="1163638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1" name="CustomShape 6">
            <a:hlinkClick r:id="rId2" action="ppaction://hlinksldjump"/>
          </p:cNvPr>
          <p:cNvSpPr/>
          <p:nvPr/>
        </p:nvSpPr>
        <p:spPr>
          <a:xfrm>
            <a:off x="1981200" y="2854325"/>
            <a:ext cx="1598613" cy="1163638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2" name="CustomShape 7">
            <a:hlinkClick r:id="rId3" action="ppaction://hlinksldjump"/>
          </p:cNvPr>
          <p:cNvSpPr/>
          <p:nvPr/>
        </p:nvSpPr>
        <p:spPr>
          <a:xfrm>
            <a:off x="1981200" y="4170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3" name="CustomShape 8">
            <a:hlinkClick r:id="rId4" action="ppaction://hlinksldjump"/>
          </p:cNvPr>
          <p:cNvSpPr/>
          <p:nvPr/>
        </p:nvSpPr>
        <p:spPr>
          <a:xfrm>
            <a:off x="1778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4" name="CustomShape 9">
            <a:hlinkClick r:id="rId5" action="ppaction://hlinksldjump"/>
          </p:cNvPr>
          <p:cNvSpPr/>
          <p:nvPr/>
        </p:nvSpPr>
        <p:spPr>
          <a:xfrm>
            <a:off x="3771900" y="4170363"/>
            <a:ext cx="1600200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5" name="CustomShape 10">
            <a:hlinkClick r:id="rId6" action="ppaction://hlinksldjump"/>
          </p:cNvPr>
          <p:cNvSpPr/>
          <p:nvPr/>
        </p:nvSpPr>
        <p:spPr>
          <a:xfrm>
            <a:off x="5562600" y="4170363"/>
            <a:ext cx="1600200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6" name="CustomShape 11">
            <a:hlinkClick r:id="rId7" action="ppaction://hlinksldjump"/>
          </p:cNvPr>
          <p:cNvSpPr/>
          <p:nvPr/>
        </p:nvSpPr>
        <p:spPr>
          <a:xfrm>
            <a:off x="7340600" y="4170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7" name="CustomShape 12">
            <a:hlinkClick r:id="rId8" action="ppaction://hlinksldjump"/>
          </p:cNvPr>
          <p:cNvSpPr/>
          <p:nvPr/>
        </p:nvSpPr>
        <p:spPr>
          <a:xfrm>
            <a:off x="19812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8" name="CustomShape 13">
            <a:hlinkClick r:id="rId9" action="ppaction://hlinksldjump"/>
          </p:cNvPr>
          <p:cNvSpPr/>
          <p:nvPr/>
        </p:nvSpPr>
        <p:spPr>
          <a:xfrm>
            <a:off x="5562600" y="5541963"/>
            <a:ext cx="1600200" cy="1163637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9" name="CustomShape 14">
            <a:hlinkClick r:id="rId10" action="ppaction://hlinksldjump"/>
          </p:cNvPr>
          <p:cNvSpPr/>
          <p:nvPr/>
        </p:nvSpPr>
        <p:spPr>
          <a:xfrm>
            <a:off x="3771900" y="1503363"/>
            <a:ext cx="1600200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0" name="CustomShape 15">
            <a:hlinkClick r:id="rId11" action="ppaction://hlinksldjump"/>
          </p:cNvPr>
          <p:cNvSpPr/>
          <p:nvPr/>
        </p:nvSpPr>
        <p:spPr>
          <a:xfrm>
            <a:off x="5562600" y="1503363"/>
            <a:ext cx="1600200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3" name="CustomShape 18">
            <a:hlinkClick r:id="rId12" action="ppaction://hlinksldjump"/>
          </p:cNvPr>
          <p:cNvSpPr/>
          <p:nvPr/>
        </p:nvSpPr>
        <p:spPr>
          <a:xfrm>
            <a:off x="3771900" y="2854325"/>
            <a:ext cx="1600200" cy="1163638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4" name="CustomShape 19">
            <a:hlinkClick r:id="rId13" action="ppaction://hlinksldjump"/>
          </p:cNvPr>
          <p:cNvSpPr/>
          <p:nvPr/>
        </p:nvSpPr>
        <p:spPr>
          <a:xfrm>
            <a:off x="5562600" y="2819400"/>
            <a:ext cx="1600200" cy="1163638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5" name="CustomShape 20">
            <a:hlinkClick r:id="rId14" action="ppaction://hlinksldjump"/>
          </p:cNvPr>
          <p:cNvSpPr/>
          <p:nvPr/>
        </p:nvSpPr>
        <p:spPr>
          <a:xfrm>
            <a:off x="7340600" y="2819400"/>
            <a:ext cx="1598613" cy="1163638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7" name="CustomShape 22"/>
          <p:cNvSpPr/>
          <p:nvPr/>
        </p:nvSpPr>
        <p:spPr>
          <a:xfrm>
            <a:off x="1524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sp>
        <p:nvSpPr>
          <p:cNvPr id="669" name="CustomShape 24"/>
          <p:cNvSpPr/>
          <p:nvPr/>
        </p:nvSpPr>
        <p:spPr>
          <a:xfrm>
            <a:off x="177800" y="4170363"/>
            <a:ext cx="1598613" cy="1163637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0" name="CustomShape 25"/>
          <p:cNvSpPr/>
          <p:nvPr/>
        </p:nvSpPr>
        <p:spPr>
          <a:xfrm>
            <a:off x="19812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raňajky</a:t>
            </a:r>
            <a:endParaRPr lang="sk-SK"/>
          </a:p>
        </p:txBody>
      </p:sp>
      <p:sp>
        <p:nvSpPr>
          <p:cNvPr id="671" name="CustomShape 26"/>
          <p:cNvSpPr/>
          <p:nvPr/>
        </p:nvSpPr>
        <p:spPr>
          <a:xfrm>
            <a:off x="37719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obed</a:t>
            </a:r>
            <a:endParaRPr lang="sk-SK"/>
          </a:p>
        </p:txBody>
      </p:sp>
      <p:sp>
        <p:nvSpPr>
          <p:cNvPr id="672" name="CustomShape 27"/>
          <p:cNvSpPr/>
          <p:nvPr/>
        </p:nvSpPr>
        <p:spPr>
          <a:xfrm>
            <a:off x="5562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jedlá</a:t>
            </a:r>
            <a:endParaRPr lang="sk-SK"/>
          </a:p>
        </p:txBody>
      </p:sp>
      <p:sp>
        <p:nvSpPr>
          <p:cNvPr id="673" name="CustomShape 28"/>
          <p:cNvSpPr/>
          <p:nvPr/>
        </p:nvSpPr>
        <p:spPr>
          <a:xfrm>
            <a:off x="1524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Som hladný</a:t>
            </a:r>
            <a:endParaRPr lang="sk-SK"/>
          </a:p>
        </p:txBody>
      </p:sp>
      <p:sp>
        <p:nvSpPr>
          <p:cNvPr id="674" name="CustomShape 29"/>
          <p:cNvSpPr/>
          <p:nvPr/>
        </p:nvSpPr>
        <p:spPr>
          <a:xfrm>
            <a:off x="3771900" y="28543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ovocie</a:t>
            </a:r>
            <a:endParaRPr lang="sk-SK"/>
          </a:p>
        </p:txBody>
      </p:sp>
      <p:sp>
        <p:nvSpPr>
          <p:cNvPr id="675" name="CustomShape 30"/>
          <p:cNvSpPr/>
          <p:nvPr/>
        </p:nvSpPr>
        <p:spPr>
          <a:xfrm>
            <a:off x="1524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Som smädný</a:t>
            </a:r>
            <a:endParaRPr lang="sk-SK"/>
          </a:p>
        </p:txBody>
      </p:sp>
      <p:sp>
        <p:nvSpPr>
          <p:cNvPr id="676" name="CustomShape 31"/>
          <p:cNvSpPr/>
          <p:nvPr/>
        </p:nvSpPr>
        <p:spPr>
          <a:xfrm>
            <a:off x="5562600" y="28194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nápoje</a:t>
            </a:r>
            <a:endParaRPr lang="sk-SK" dirty="0"/>
          </a:p>
        </p:txBody>
      </p:sp>
      <p:sp>
        <p:nvSpPr>
          <p:cNvPr id="677" name="CustomShape 32"/>
          <p:cNvSpPr/>
          <p:nvPr/>
        </p:nvSpPr>
        <p:spPr>
          <a:xfrm>
            <a:off x="73406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rýchle občerstvenie</a:t>
            </a:r>
            <a:endParaRPr lang="sk-SK" sz="1200"/>
          </a:p>
        </p:txBody>
      </p:sp>
      <p:sp>
        <p:nvSpPr>
          <p:cNvPr id="678" name="CustomShape 33"/>
          <p:cNvSpPr/>
          <p:nvPr/>
        </p:nvSpPr>
        <p:spPr>
          <a:xfrm>
            <a:off x="1981200" y="4170363"/>
            <a:ext cx="1598613" cy="3032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>
                <a:solidFill>
                  <a:srgbClr val="000000"/>
                </a:solidFill>
                <a:latin typeface="Comic Sans MS" pitchFamily="66" charset="0"/>
              </a:rPr>
              <a:t>desiata/olovrant</a:t>
            </a:r>
            <a:endParaRPr lang="sk-SK"/>
          </a:p>
        </p:txBody>
      </p:sp>
      <p:sp>
        <p:nvSpPr>
          <p:cNvPr id="679" name="CustomShape 34"/>
          <p:cNvSpPr/>
          <p:nvPr/>
        </p:nvSpPr>
        <p:spPr>
          <a:xfrm>
            <a:off x="3771900" y="4170363"/>
            <a:ext cx="1600200" cy="2730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 dirty="0">
                <a:solidFill>
                  <a:srgbClr val="000000"/>
                </a:solidFill>
                <a:latin typeface="Comic Sans MS" pitchFamily="66" charset="0"/>
              </a:rPr>
              <a:t>Omáčky/suroviny</a:t>
            </a:r>
            <a:endParaRPr lang="sk-SK" dirty="0"/>
          </a:p>
        </p:txBody>
      </p:sp>
      <p:sp>
        <p:nvSpPr>
          <p:cNvPr id="680" name="CustomShape 35"/>
          <p:cNvSpPr/>
          <p:nvPr/>
        </p:nvSpPr>
        <p:spPr>
          <a:xfrm>
            <a:off x="5562600" y="4170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šalát</a:t>
            </a:r>
            <a:endParaRPr lang="sk-SK"/>
          </a:p>
        </p:txBody>
      </p:sp>
      <p:sp>
        <p:nvSpPr>
          <p:cNvPr id="681" name="CustomShape 36"/>
          <p:cNvSpPr/>
          <p:nvPr/>
        </p:nvSpPr>
        <p:spPr>
          <a:xfrm>
            <a:off x="73406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>
                <a:solidFill>
                  <a:srgbClr val="000000"/>
                </a:solidFill>
                <a:latin typeface="Comic Sans MS" pitchFamily="66" charset="0"/>
              </a:rPr>
              <a:t>varenie</a:t>
            </a:r>
            <a:endParaRPr lang="sk-SK" sz="1400"/>
          </a:p>
        </p:txBody>
      </p:sp>
      <p:sp>
        <p:nvSpPr>
          <p:cNvPr id="682" name="CustomShape 37"/>
          <p:cNvSpPr/>
          <p:nvPr/>
        </p:nvSpPr>
        <p:spPr>
          <a:xfrm>
            <a:off x="1981200" y="5541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</a:t>
            </a:r>
            <a:endParaRPr lang="sk-SK"/>
          </a:p>
        </p:txBody>
      </p:sp>
      <p:sp>
        <p:nvSpPr>
          <p:cNvPr id="683" name="CustomShape 38"/>
          <p:cNvSpPr/>
          <p:nvPr/>
        </p:nvSpPr>
        <p:spPr>
          <a:xfrm>
            <a:off x="3771900" y="5541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a</a:t>
            </a:r>
            <a:endParaRPr lang="sk-SK"/>
          </a:p>
        </p:txBody>
      </p:sp>
      <p:sp>
        <p:nvSpPr>
          <p:cNvPr id="684" name="CustomShape 39"/>
          <p:cNvSpPr/>
          <p:nvPr/>
        </p:nvSpPr>
        <p:spPr>
          <a:xfrm>
            <a:off x="5562600" y="5541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Rozprávanie o jedle</a:t>
            </a:r>
            <a:endParaRPr lang="sk-SK" sz="1200"/>
          </a:p>
        </p:txBody>
      </p:sp>
      <p:sp>
        <p:nvSpPr>
          <p:cNvPr id="685" name="CustomShape 40"/>
          <p:cNvSpPr/>
          <p:nvPr/>
        </p:nvSpPr>
        <p:spPr>
          <a:xfrm>
            <a:off x="7340600" y="55626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>
                <a:solidFill>
                  <a:srgbClr val="000000"/>
                </a:solidFill>
                <a:latin typeface="Comic Sans MS" pitchFamily="66" charset="0"/>
              </a:rPr>
              <a:t>Obľúbené jedlo</a:t>
            </a:r>
            <a:endParaRPr lang="sk-SK" sz="1400"/>
          </a:p>
        </p:txBody>
      </p:sp>
      <p:sp>
        <p:nvSpPr>
          <p:cNvPr id="688" name="CustomShape 41"/>
          <p:cNvSpPr/>
          <p:nvPr/>
        </p:nvSpPr>
        <p:spPr>
          <a:xfrm>
            <a:off x="19812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zelenina</a:t>
            </a:r>
            <a:endParaRPr lang="sk-SK"/>
          </a:p>
        </p:txBody>
      </p:sp>
      <p:pic>
        <p:nvPicPr>
          <p:cNvPr id="11303" name="Picture 110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095750" y="1752600"/>
            <a:ext cx="933450" cy="93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04" name="Picture 111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362200" y="1841500"/>
            <a:ext cx="825500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05" name="Picture 112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791200" y="1689100"/>
            <a:ext cx="1130300" cy="113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2" name="CustomShape 42">
            <a:hlinkClick r:id="rId18" action="ppaction://hlinksldjump"/>
          </p:cNvPr>
          <p:cNvSpPr/>
          <p:nvPr/>
        </p:nvSpPr>
        <p:spPr>
          <a:xfrm>
            <a:off x="73406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3" name="CustomShape 43"/>
          <p:cNvSpPr/>
          <p:nvPr/>
        </p:nvSpPr>
        <p:spPr>
          <a:xfrm>
            <a:off x="7340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mäso a ryby</a:t>
            </a:r>
            <a:endParaRPr lang="sk-SK"/>
          </a:p>
        </p:txBody>
      </p:sp>
      <p:pic>
        <p:nvPicPr>
          <p:cNvPr id="11308" name="Picture 113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600950" y="1752600"/>
            <a:ext cx="85725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09" name="Picture 114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8280400" y="2159000"/>
            <a:ext cx="506413" cy="50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10" name="Picture 115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2362200" y="3208338"/>
            <a:ext cx="774700" cy="773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11" name="Picture 116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4191000" y="3124200"/>
            <a:ext cx="823913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12" name="Picture 118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5951538" y="3076575"/>
            <a:ext cx="885825" cy="884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13" name="Picture 119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7670800" y="3076575"/>
            <a:ext cx="1016000" cy="101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14" name="Picture 120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5959475" y="4454525"/>
            <a:ext cx="877888" cy="877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15" name="Picture 121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4235450" y="4660900"/>
            <a:ext cx="671513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16" name="Picture 122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3803650" y="4478338"/>
            <a:ext cx="5842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17" name="Picture 123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4648200" y="4448175"/>
            <a:ext cx="762000" cy="76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18" name="Picture 125"/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2066925" y="4506913"/>
            <a:ext cx="827088" cy="827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19" name="Picture 126"/>
          <p:cNvPicPr>
            <a:picLocks noChangeAspect="1" noChangeArrowheads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2784475" y="4478338"/>
            <a:ext cx="70485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20" name="Picture 127"/>
          <p:cNvPicPr>
            <a:picLocks noChangeAspect="1" noChangeArrowheads="1"/>
          </p:cNvPicPr>
          <p:nvPr/>
        </p:nvPicPr>
        <p:blipFill>
          <a:blip r:embed="rId31" cstate="print"/>
          <a:srcRect/>
          <a:stretch>
            <a:fillRect/>
          </a:stretch>
        </p:blipFill>
        <p:spPr bwMode="auto">
          <a:xfrm>
            <a:off x="2362200" y="5845175"/>
            <a:ext cx="935038" cy="93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21" name="Picture 128"/>
          <p:cNvPicPr>
            <a:picLocks noChangeAspect="1" noChangeArrowheads="1"/>
          </p:cNvPicPr>
          <p:nvPr/>
        </p:nvPicPr>
        <p:blipFill>
          <a:blip r:embed="rId32" cstate="print"/>
          <a:srcRect/>
          <a:stretch>
            <a:fillRect/>
          </a:stretch>
        </p:blipFill>
        <p:spPr bwMode="auto">
          <a:xfrm>
            <a:off x="5867400" y="5715000"/>
            <a:ext cx="100647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22" name="Picture 129"/>
          <p:cNvPicPr>
            <a:picLocks noChangeAspect="1" noChangeArrowheads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7696200" y="5857875"/>
            <a:ext cx="8763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23" name="Picture 130"/>
          <p:cNvPicPr>
            <a:picLocks noChangeAspect="1" noChangeArrowheads="1"/>
          </p:cNvPicPr>
          <p:nvPr/>
        </p:nvPicPr>
        <p:blipFill>
          <a:blip r:embed="rId34" cstate="print"/>
          <a:srcRect/>
          <a:stretch>
            <a:fillRect/>
          </a:stretch>
        </p:blipFill>
        <p:spPr bwMode="auto">
          <a:xfrm>
            <a:off x="7772400" y="4603750"/>
            <a:ext cx="73025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24" name="Picture 131"/>
          <p:cNvPicPr>
            <a:picLocks noChangeAspect="1" noChangeArrowheads="1"/>
          </p:cNvPicPr>
          <p:nvPr/>
        </p:nvPicPr>
        <p:blipFill>
          <a:blip r:embed="rId35" cstate="print"/>
          <a:srcRect/>
          <a:stretch>
            <a:fillRect/>
          </a:stretch>
        </p:blipFill>
        <p:spPr bwMode="auto">
          <a:xfrm>
            <a:off x="554038" y="3124200"/>
            <a:ext cx="893762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25" name="Picture 132"/>
          <p:cNvPicPr>
            <a:picLocks noChangeAspect="1" noChangeArrowheads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554038" y="4419600"/>
            <a:ext cx="889000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26" name="Picture 134"/>
          <p:cNvPicPr>
            <a:picLocks noChangeAspect="1" noChangeArrowheads="1"/>
          </p:cNvPicPr>
          <p:nvPr/>
        </p:nvPicPr>
        <p:blipFill>
          <a:blip r:embed="rId37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4" name="CustomShape 45"/>
          <p:cNvSpPr/>
          <p:nvPr/>
        </p:nvSpPr>
        <p:spPr>
          <a:xfrm>
            <a:off x="127000" y="55626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 smtClean="0">
                <a:solidFill>
                  <a:srgbClr val="000000"/>
                </a:solidFill>
                <a:latin typeface="Comic Sans MS" pitchFamily="66" charset="0"/>
              </a:rPr>
              <a:t>niektorý</a:t>
            </a:r>
            <a:endParaRPr lang="sk-SK" dirty="0"/>
          </a:p>
        </p:txBody>
      </p:sp>
      <p:pic>
        <p:nvPicPr>
          <p:cNvPr id="11328" name="Picture 74"/>
          <p:cNvPicPr>
            <a:picLocks noChangeAspect="1" noChangeArrowheads="1"/>
          </p:cNvPicPr>
          <p:nvPr/>
        </p:nvPicPr>
        <p:blipFill>
          <a:blip r:embed="rId38" cstate="print"/>
          <a:srcRect/>
          <a:stretch>
            <a:fillRect/>
          </a:stretch>
        </p:blipFill>
        <p:spPr bwMode="auto">
          <a:xfrm>
            <a:off x="438150" y="6057900"/>
            <a:ext cx="4953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" name="CustomShape 46"/>
          <p:cNvSpPr/>
          <p:nvPr/>
        </p:nvSpPr>
        <p:spPr>
          <a:xfrm>
            <a:off x="685800" y="5853113"/>
            <a:ext cx="836613" cy="69850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330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240087" cy="1244600"/>
          </a:xfrm>
        </p:spPr>
        <p:txBody>
          <a:bodyPr/>
          <a:lstStyle/>
          <a:p>
            <a:pPr eaLnBrk="1" hangingPunct="1"/>
            <a:r>
              <a:rPr lang="sk-SK" smtClean="0"/>
              <a:t>Jedlo</a:t>
            </a:r>
            <a:endParaRPr lang="en-US" smtClean="0"/>
          </a:p>
        </p:txBody>
      </p:sp>
      <p:pic>
        <p:nvPicPr>
          <p:cNvPr id="11331" name="Picture 2"/>
          <p:cNvPicPr>
            <a:picLocks noChangeAspect="1"/>
          </p:cNvPicPr>
          <p:nvPr/>
        </p:nvPicPr>
        <p:blipFill>
          <a:blip r:embed="rId39" cstate="print"/>
          <a:srcRect l="-2" t="18362" r="8247" b="20816"/>
          <a:stretch>
            <a:fillRect/>
          </a:stretch>
        </p:blipFill>
        <p:spPr bwMode="auto">
          <a:xfrm>
            <a:off x="3989388" y="5811838"/>
            <a:ext cx="1039812" cy="782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75" name="CustomShape 22"/>
          <p:cNvSpPr/>
          <p:nvPr/>
        </p:nvSpPr>
        <p:spPr>
          <a:xfrm>
            <a:off x="177800" y="223838"/>
            <a:ext cx="1549400" cy="292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sp>
        <p:nvSpPr>
          <p:cNvPr id="77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11337" name="Picture 70"/>
          <p:cNvPicPr>
            <a:picLocks noChangeAspect="1" noChangeArrowheads="1"/>
          </p:cNvPicPr>
          <p:nvPr/>
        </p:nvPicPr>
        <p:blipFill>
          <a:blip r:embed="rId40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" name="Picture 69"/>
          <p:cNvPicPr>
            <a:picLocks noChangeAspect="1" noChangeArrowheads="1"/>
          </p:cNvPicPr>
          <p:nvPr/>
        </p:nvPicPr>
        <p:blipFill>
          <a:blip r:embed="rId41" cstate="print"/>
          <a:srcRect/>
          <a:stretch>
            <a:fillRect/>
          </a:stretch>
        </p:blipFill>
        <p:spPr bwMode="auto">
          <a:xfrm>
            <a:off x="457200" y="515938"/>
            <a:ext cx="990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5" name="CustomShape 1"/>
          <p:cNvSpPr/>
          <p:nvPr/>
        </p:nvSpPr>
        <p:spPr>
          <a:xfrm>
            <a:off x="5562600" y="1524000"/>
            <a:ext cx="1600200" cy="116205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6" name="CustomShape 2"/>
          <p:cNvSpPr/>
          <p:nvPr/>
        </p:nvSpPr>
        <p:spPr>
          <a:xfrm>
            <a:off x="3786188" y="1524000"/>
            <a:ext cx="1598612" cy="116205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7" name="CustomShape 3"/>
          <p:cNvSpPr/>
          <p:nvPr/>
        </p:nvSpPr>
        <p:spPr>
          <a:xfrm>
            <a:off x="7340600" y="1524000"/>
            <a:ext cx="1600200" cy="116205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8" name="CustomShape 4"/>
          <p:cNvSpPr/>
          <p:nvPr/>
        </p:nvSpPr>
        <p:spPr>
          <a:xfrm>
            <a:off x="1981200" y="1512888"/>
            <a:ext cx="1598613" cy="116205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9" name="CustomShape 5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0" name="CustomShape 6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1" name="CustomShape 7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2" name="CustomShape 8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3" name="CustomShape 9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4" name="CustomShape 10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5" name="CustomShape 11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6" name="CustomShape 12"/>
          <p:cNvSpPr/>
          <p:nvPr/>
        </p:nvSpPr>
        <p:spPr>
          <a:xfrm>
            <a:off x="3786188" y="5541963"/>
            <a:ext cx="1598612" cy="1163637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7" name="CustomShape 13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8" name="CustomShape 14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9" name="CustomShape 15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0" name="CustomShape 16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1" name="CustomShape 17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2" name="CustomShape 18">
            <a:hlinkClick r:id="rId2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6" name="CustomShape 22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sp>
        <p:nvSpPr>
          <p:cNvPr id="5598" name="CustomShape 24"/>
          <p:cNvSpPr/>
          <p:nvPr/>
        </p:nvSpPr>
        <p:spPr>
          <a:xfrm>
            <a:off x="1524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b="1" dirty="0">
                <a:solidFill>
                  <a:srgbClr val="FFFFFF"/>
                </a:solidFill>
                <a:latin typeface="Comic Sans MS" pitchFamily="66" charset="0"/>
              </a:rPr>
              <a:t>príroda</a:t>
            </a:r>
            <a:endParaRPr lang="sk-SK" b="1" dirty="0"/>
          </a:p>
        </p:txBody>
      </p:sp>
      <p:sp>
        <p:nvSpPr>
          <p:cNvPr id="5599" name="CustomShape 25"/>
          <p:cNvSpPr/>
          <p:nvPr/>
        </p:nvSpPr>
        <p:spPr>
          <a:xfrm>
            <a:off x="1981200" y="289401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b="1" dirty="0">
                <a:solidFill>
                  <a:srgbClr val="FFFFFF"/>
                </a:solidFill>
                <a:latin typeface="Comic Sans MS" pitchFamily="66" charset="0"/>
              </a:rPr>
              <a:t>jazero</a:t>
            </a:r>
            <a:endParaRPr lang="sk-SK" b="1" dirty="0"/>
          </a:p>
        </p:txBody>
      </p:sp>
      <p:sp>
        <p:nvSpPr>
          <p:cNvPr id="5600" name="CustomShape 26"/>
          <p:cNvSpPr/>
          <p:nvPr/>
        </p:nvSpPr>
        <p:spPr>
          <a:xfrm>
            <a:off x="3810000" y="289401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b="1" dirty="0">
                <a:solidFill>
                  <a:srgbClr val="FFFFFF"/>
                </a:solidFill>
                <a:latin typeface="Comic Sans MS" pitchFamily="66" charset="0"/>
              </a:rPr>
              <a:t>les</a:t>
            </a:r>
            <a:endParaRPr lang="sk-SK" b="1" dirty="0"/>
          </a:p>
        </p:txBody>
      </p:sp>
      <p:sp>
        <p:nvSpPr>
          <p:cNvPr id="5601" name="CustomShape 27"/>
          <p:cNvSpPr/>
          <p:nvPr/>
        </p:nvSpPr>
        <p:spPr>
          <a:xfrm>
            <a:off x="5562600" y="289401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b="1" dirty="0">
                <a:solidFill>
                  <a:srgbClr val="FFFFFF"/>
                </a:solidFill>
                <a:latin typeface="Comic Sans MS" pitchFamily="66" charset="0"/>
              </a:rPr>
              <a:t>pole</a:t>
            </a:r>
            <a:endParaRPr lang="sk-SK" b="1" dirty="0"/>
          </a:p>
        </p:txBody>
      </p:sp>
      <p:sp>
        <p:nvSpPr>
          <p:cNvPr id="5602" name="CustomShape 28"/>
          <p:cNvSpPr/>
          <p:nvPr/>
        </p:nvSpPr>
        <p:spPr>
          <a:xfrm>
            <a:off x="7340600" y="284797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b="1" dirty="0">
                <a:solidFill>
                  <a:srgbClr val="FFFFFF"/>
                </a:solidFill>
                <a:latin typeface="Comic Sans MS" pitchFamily="66" charset="0"/>
              </a:rPr>
              <a:t>záhrada</a:t>
            </a:r>
            <a:endParaRPr lang="sk-SK" b="1" dirty="0"/>
          </a:p>
        </p:txBody>
      </p:sp>
      <p:pic>
        <p:nvPicPr>
          <p:cNvPr id="94234" name="Picture 91"/>
          <p:cNvPicPr>
            <a:picLocks noChangeAspect="1" noChangeArrowheads="1"/>
          </p:cNvPicPr>
          <p:nvPr/>
        </p:nvPicPr>
        <p:blipFill>
          <a:blip r:embed="rId3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10" name="CustomShape 33"/>
          <p:cNvSpPr/>
          <p:nvPr/>
        </p:nvSpPr>
        <p:spPr>
          <a:xfrm>
            <a:off x="1955800" y="1524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b="1" dirty="0">
                <a:solidFill>
                  <a:srgbClr val="FFFFFF"/>
                </a:solidFill>
                <a:latin typeface="Comic Sans MS" pitchFamily="66" charset="0"/>
              </a:rPr>
              <a:t>miesto vonku</a:t>
            </a:r>
            <a:endParaRPr lang="sk-SK" b="1" dirty="0"/>
          </a:p>
        </p:txBody>
      </p:sp>
      <p:sp>
        <p:nvSpPr>
          <p:cNvPr id="5611" name="CustomShape 34"/>
          <p:cNvSpPr/>
          <p:nvPr/>
        </p:nvSpPr>
        <p:spPr>
          <a:xfrm>
            <a:off x="3771900" y="1524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b="1" dirty="0">
                <a:solidFill>
                  <a:srgbClr val="FFFFFF"/>
                </a:solidFill>
                <a:latin typeface="Comic Sans MS" pitchFamily="66" charset="0"/>
              </a:rPr>
              <a:t>ulica</a:t>
            </a:r>
            <a:endParaRPr lang="sk-SK" b="1" dirty="0"/>
          </a:p>
        </p:txBody>
      </p:sp>
      <p:sp>
        <p:nvSpPr>
          <p:cNvPr id="5612" name="CustomShape 35"/>
          <p:cNvSpPr/>
          <p:nvPr/>
        </p:nvSpPr>
        <p:spPr>
          <a:xfrm>
            <a:off x="5562600" y="1524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b="1" dirty="0">
                <a:solidFill>
                  <a:srgbClr val="FFFFFF"/>
                </a:solidFill>
                <a:latin typeface="Comic Sans MS" pitchFamily="66" charset="0"/>
              </a:rPr>
              <a:t>parkovisko</a:t>
            </a:r>
            <a:endParaRPr lang="sk-SK" b="1" dirty="0"/>
          </a:p>
        </p:txBody>
      </p:sp>
      <p:sp>
        <p:nvSpPr>
          <p:cNvPr id="5613" name="CustomShape 36"/>
          <p:cNvSpPr/>
          <p:nvPr/>
        </p:nvSpPr>
        <p:spPr>
          <a:xfrm>
            <a:off x="7340600" y="1524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b="1" dirty="0">
                <a:solidFill>
                  <a:srgbClr val="FFFFFF"/>
                </a:solidFill>
                <a:latin typeface="Comic Sans MS" pitchFamily="66" charset="0"/>
              </a:rPr>
              <a:t>pláž</a:t>
            </a:r>
            <a:endParaRPr lang="sk-SK" b="1" dirty="0"/>
          </a:p>
        </p:txBody>
      </p:sp>
      <p:pic>
        <p:nvPicPr>
          <p:cNvPr id="94239" name="Picture 9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38400" y="1841500"/>
            <a:ext cx="823913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15" name="CustomShape 37"/>
          <p:cNvSpPr/>
          <p:nvPr/>
        </p:nvSpPr>
        <p:spPr>
          <a:xfrm>
            <a:off x="2438400" y="1892300"/>
            <a:ext cx="836613" cy="71755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4241" name="Picture 9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02100" y="1670050"/>
            <a:ext cx="939800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242" name="Picture 104"/>
          <p:cNvPicPr>
            <a:picLocks noChangeAspect="1" noChangeArrowheads="1"/>
          </p:cNvPicPr>
          <p:nvPr/>
        </p:nvPicPr>
        <p:blipFill>
          <a:blip r:embed="rId5" cstate="print"/>
          <a:srcRect t="32928"/>
          <a:stretch>
            <a:fillRect/>
          </a:stretch>
        </p:blipFill>
        <p:spPr bwMode="auto">
          <a:xfrm>
            <a:off x="5537200" y="2057400"/>
            <a:ext cx="9398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243" name="Picture 103"/>
          <p:cNvPicPr>
            <a:picLocks noChangeAspect="1" noChangeArrowheads="1"/>
          </p:cNvPicPr>
          <p:nvPr/>
        </p:nvPicPr>
        <p:blipFill>
          <a:blip r:embed="rId5" cstate="print"/>
          <a:srcRect t="32928"/>
          <a:stretch>
            <a:fillRect/>
          </a:stretch>
        </p:blipFill>
        <p:spPr bwMode="auto">
          <a:xfrm>
            <a:off x="6223000" y="2057400"/>
            <a:ext cx="9398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244" name="Picture 105"/>
          <p:cNvPicPr>
            <a:picLocks noChangeAspect="1" noChangeArrowheads="1"/>
          </p:cNvPicPr>
          <p:nvPr/>
        </p:nvPicPr>
        <p:blipFill>
          <a:blip r:embed="rId6" cstate="print"/>
          <a:srcRect t="42929" r="55429"/>
          <a:stretch>
            <a:fillRect/>
          </a:stretch>
        </p:blipFill>
        <p:spPr bwMode="auto">
          <a:xfrm>
            <a:off x="7823200" y="1841500"/>
            <a:ext cx="600075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245" name="Picture 10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201025" y="2057400"/>
            <a:ext cx="222250" cy="22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246" name="Picture 10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07100" y="3194050"/>
            <a:ext cx="785813" cy="78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247" name="Picture 1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133600" y="3049587"/>
            <a:ext cx="1141413" cy="1141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248" name="Picture 11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810000" y="3200400"/>
            <a:ext cx="5842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249" name="Picture 11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216400" y="3352800"/>
            <a:ext cx="5842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250" name="Picture 11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597400" y="3200400"/>
            <a:ext cx="5842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251" name="Picture 114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664200" y="2000250"/>
            <a:ext cx="5588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252" name="Picture 116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477000" y="2000250"/>
            <a:ext cx="5588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253" name="Picture 117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096000" y="1862138"/>
            <a:ext cx="557213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254" name="Picture 118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57200" y="3124200"/>
            <a:ext cx="939800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255" name="Picture 59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696200" y="3124200"/>
            <a:ext cx="912813" cy="91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1" name="CustomShape 38"/>
          <p:cNvSpPr/>
          <p:nvPr/>
        </p:nvSpPr>
        <p:spPr>
          <a:xfrm>
            <a:off x="1979613" y="274638"/>
            <a:ext cx="3240087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257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4497387" cy="1244600"/>
          </a:xfrm>
        </p:spPr>
        <p:txBody>
          <a:bodyPr/>
          <a:lstStyle/>
          <a:p>
            <a:pPr eaLnBrk="1" hangingPunct="1"/>
            <a:r>
              <a:rPr lang="sk-SK" dirty="0" smtClean="0"/>
              <a:t>Miesta vonku</a:t>
            </a:r>
            <a:endParaRPr lang="en-US" dirty="0" smtClean="0"/>
          </a:p>
        </p:txBody>
      </p:sp>
      <p:sp>
        <p:nvSpPr>
          <p:cNvPr id="60" name="CustomShape 31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2"/>
          <p:cNvSpPr/>
          <p:nvPr/>
        </p:nvSpPr>
        <p:spPr>
          <a:xfrm>
            <a:off x="7340600" y="5541963"/>
            <a:ext cx="1598613" cy="1163637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59" name="CustomShape 22"/>
          <p:cNvSpPr/>
          <p:nvPr/>
        </p:nvSpPr>
        <p:spPr>
          <a:xfrm>
            <a:off x="258792" y="223838"/>
            <a:ext cx="1365221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sp>
        <p:nvSpPr>
          <p:cNvPr id="63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94265" name="Picture 70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" name="Picture 69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19200" y="515938"/>
            <a:ext cx="717111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" name="CustomShape 1"/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3" name="CustomShape 2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4" name="CustomShape 3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5" name="CustomShape 4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6" name="CustomShape 5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7" name="CustomShape 6"/>
          <p:cNvSpPr/>
          <p:nvPr/>
        </p:nvSpPr>
        <p:spPr>
          <a:xfrm>
            <a:off x="3771900" y="1503363"/>
            <a:ext cx="1600200" cy="1163637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8" name="CustomShape 7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9" name="CustomShape 8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0" name="CustomShape 9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1" name="CustomShape 10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2" name="CustomShape 11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3" name="CustomShape 12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4" name="CustomShape 13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5" name="CustomShape 14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6" name="CustomShape 15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7" name="CustomShape 16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8" name="CustomShape 17"/>
          <p:cNvSpPr/>
          <p:nvPr/>
        </p:nvSpPr>
        <p:spPr>
          <a:xfrm>
            <a:off x="7340600" y="1503363"/>
            <a:ext cx="1600200" cy="1163637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9" name="CustomShape 18">
            <a:hlinkClick r:id="rId2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53" name="CustomShape 22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sp>
        <p:nvSpPr>
          <p:cNvPr id="5655" name="CustomShape 24"/>
          <p:cNvSpPr/>
          <p:nvPr/>
        </p:nvSpPr>
        <p:spPr>
          <a:xfrm>
            <a:off x="19812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b="1" dirty="0">
                <a:solidFill>
                  <a:srgbClr val="FFFFFF"/>
                </a:solidFill>
                <a:latin typeface="Comic Sans MS" pitchFamily="66" charset="0"/>
              </a:rPr>
              <a:t>domov</a:t>
            </a:r>
            <a:endParaRPr lang="sk-SK" b="1" dirty="0"/>
          </a:p>
        </p:txBody>
      </p:sp>
      <p:sp>
        <p:nvSpPr>
          <p:cNvPr id="5656" name="CustomShape 25"/>
          <p:cNvSpPr/>
          <p:nvPr/>
        </p:nvSpPr>
        <p:spPr>
          <a:xfrm>
            <a:off x="37719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b="1" dirty="0">
                <a:solidFill>
                  <a:srgbClr val="FFFFFF"/>
                </a:solidFill>
                <a:latin typeface="Comic Sans MS" pitchFamily="66" charset="0"/>
              </a:rPr>
              <a:t>pivnica</a:t>
            </a:r>
            <a:endParaRPr lang="sk-SK" b="1" dirty="0"/>
          </a:p>
        </p:txBody>
      </p:sp>
      <p:sp>
        <p:nvSpPr>
          <p:cNvPr id="5657" name="CustomShape 26"/>
          <p:cNvSpPr/>
          <p:nvPr/>
        </p:nvSpPr>
        <p:spPr>
          <a:xfrm>
            <a:off x="5562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b="1" dirty="0">
                <a:solidFill>
                  <a:srgbClr val="FFFFFF"/>
                </a:solidFill>
                <a:latin typeface="Comic Sans MS" pitchFamily="66" charset="0"/>
              </a:rPr>
              <a:t>jedáleň</a:t>
            </a:r>
            <a:endParaRPr lang="sk-SK" b="1" dirty="0"/>
          </a:p>
        </p:txBody>
      </p:sp>
      <p:sp>
        <p:nvSpPr>
          <p:cNvPr id="5658" name="CustomShape 27"/>
          <p:cNvSpPr/>
          <p:nvPr/>
        </p:nvSpPr>
        <p:spPr>
          <a:xfrm>
            <a:off x="73406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b="1" dirty="0">
                <a:solidFill>
                  <a:srgbClr val="FFFFFF"/>
                </a:solidFill>
                <a:latin typeface="Comic Sans MS" pitchFamily="66" charset="0"/>
              </a:rPr>
              <a:t>predsieň</a:t>
            </a:r>
            <a:endParaRPr lang="sk-SK" b="1" dirty="0"/>
          </a:p>
        </p:txBody>
      </p:sp>
      <p:sp>
        <p:nvSpPr>
          <p:cNvPr id="5659" name="CustomShape 28"/>
          <p:cNvSpPr/>
          <p:nvPr/>
        </p:nvSpPr>
        <p:spPr>
          <a:xfrm>
            <a:off x="1524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b="1" dirty="0">
                <a:solidFill>
                  <a:srgbClr val="FFFFFF"/>
                </a:solidFill>
                <a:latin typeface="Comic Sans MS" pitchFamily="66" charset="0"/>
              </a:rPr>
              <a:t>podkrovie</a:t>
            </a:r>
            <a:endParaRPr lang="sk-SK" b="1" dirty="0"/>
          </a:p>
        </p:txBody>
      </p:sp>
      <p:sp>
        <p:nvSpPr>
          <p:cNvPr id="5660" name="CustomShape 29"/>
          <p:cNvSpPr/>
          <p:nvPr/>
        </p:nvSpPr>
        <p:spPr>
          <a:xfrm>
            <a:off x="19812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b="1" dirty="0">
                <a:solidFill>
                  <a:srgbClr val="FFFFFF"/>
                </a:solidFill>
                <a:latin typeface="Comic Sans MS" pitchFamily="66" charset="0"/>
              </a:rPr>
              <a:t>kúpeľňa</a:t>
            </a:r>
            <a:endParaRPr lang="sk-SK" b="1" dirty="0"/>
          </a:p>
        </p:txBody>
      </p:sp>
      <p:sp>
        <p:nvSpPr>
          <p:cNvPr id="5661" name="CustomShape 30"/>
          <p:cNvSpPr/>
          <p:nvPr/>
        </p:nvSpPr>
        <p:spPr>
          <a:xfrm>
            <a:off x="152400" y="41910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b="1" dirty="0">
                <a:solidFill>
                  <a:srgbClr val="FFFFFF"/>
                </a:solidFill>
                <a:latin typeface="Comic Sans MS" pitchFamily="66" charset="0"/>
              </a:rPr>
              <a:t>kuchyňa</a:t>
            </a:r>
            <a:endParaRPr lang="sk-SK" b="1" dirty="0"/>
          </a:p>
        </p:txBody>
      </p:sp>
      <p:sp>
        <p:nvSpPr>
          <p:cNvPr id="5662" name="CustomShape 31"/>
          <p:cNvSpPr/>
          <p:nvPr/>
        </p:nvSpPr>
        <p:spPr>
          <a:xfrm>
            <a:off x="3771900" y="2874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b="1" dirty="0">
                <a:solidFill>
                  <a:srgbClr val="FFFFFF"/>
                </a:solidFill>
                <a:latin typeface="Comic Sans MS" pitchFamily="66" charset="0"/>
              </a:rPr>
              <a:t>obývačka</a:t>
            </a:r>
            <a:endParaRPr lang="sk-SK" b="1" dirty="0"/>
          </a:p>
        </p:txBody>
      </p:sp>
      <p:sp>
        <p:nvSpPr>
          <p:cNvPr id="5663" name="CustomShape 32"/>
          <p:cNvSpPr/>
          <p:nvPr/>
        </p:nvSpPr>
        <p:spPr>
          <a:xfrm>
            <a:off x="5562600" y="28622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b="1" dirty="0">
                <a:solidFill>
                  <a:srgbClr val="FFFFFF"/>
                </a:solidFill>
                <a:latin typeface="Comic Sans MS" pitchFamily="66" charset="0"/>
              </a:rPr>
              <a:t>študovňa</a:t>
            </a:r>
            <a:endParaRPr lang="sk-SK" sz="1600" b="1" dirty="0"/>
          </a:p>
        </p:txBody>
      </p:sp>
      <p:sp>
        <p:nvSpPr>
          <p:cNvPr id="5664" name="CustomShape 33"/>
          <p:cNvSpPr/>
          <p:nvPr/>
        </p:nvSpPr>
        <p:spPr>
          <a:xfrm>
            <a:off x="73406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b="1" dirty="0">
                <a:solidFill>
                  <a:srgbClr val="FFFFFF"/>
                </a:solidFill>
                <a:latin typeface="Comic Sans MS" pitchFamily="66" charset="0"/>
              </a:rPr>
              <a:t>spálňa</a:t>
            </a:r>
            <a:endParaRPr lang="sk-SK" b="1" dirty="0"/>
          </a:p>
        </p:txBody>
      </p:sp>
      <p:sp>
        <p:nvSpPr>
          <p:cNvPr id="5665" name="CustomShape 34"/>
          <p:cNvSpPr/>
          <p:nvPr/>
        </p:nvSpPr>
        <p:spPr>
          <a:xfrm>
            <a:off x="3771900" y="5541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b="1" dirty="0">
                <a:solidFill>
                  <a:srgbClr val="FFFFFF"/>
                </a:solidFill>
                <a:latin typeface="Comic Sans MS" pitchFamily="66" charset="0"/>
              </a:rPr>
              <a:t>schody</a:t>
            </a:r>
            <a:endParaRPr lang="sk-SK" b="1" dirty="0"/>
          </a:p>
        </p:txBody>
      </p:sp>
      <p:sp>
        <p:nvSpPr>
          <p:cNvPr id="5666" name="CustomShape 35"/>
          <p:cNvSpPr/>
          <p:nvPr/>
        </p:nvSpPr>
        <p:spPr>
          <a:xfrm>
            <a:off x="3771900" y="4170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 b="1" dirty="0">
                <a:solidFill>
                  <a:srgbClr val="FFFFFF"/>
                </a:solidFill>
                <a:latin typeface="Comic Sans MS" pitchFamily="66" charset="0"/>
              </a:rPr>
              <a:t>práčovňa/technická miestnosť</a:t>
            </a:r>
            <a:endParaRPr lang="sk-SK" sz="1200" b="1" dirty="0"/>
          </a:p>
        </p:txBody>
      </p:sp>
      <p:sp>
        <p:nvSpPr>
          <p:cNvPr id="5668" name="CustomShape 37"/>
          <p:cNvSpPr/>
          <p:nvPr/>
        </p:nvSpPr>
        <p:spPr>
          <a:xfrm>
            <a:off x="152400" y="5768975"/>
            <a:ext cx="1598613" cy="7000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4000" b="1">
                <a:solidFill>
                  <a:srgbClr val="000000"/>
                </a:solidFill>
                <a:latin typeface="Comic Sans MS" pitchFamily="66" charset="0"/>
              </a:rPr>
              <a:t>Clear</a:t>
            </a:r>
            <a:endParaRPr lang="sk-SK"/>
          </a:p>
        </p:txBody>
      </p:sp>
      <p:sp>
        <p:nvSpPr>
          <p:cNvPr id="5671" name="CustomShape 38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5267" name="Picture 91"/>
          <p:cNvPicPr>
            <a:picLocks noChangeAspect="1" noChangeArrowheads="1"/>
          </p:cNvPicPr>
          <p:nvPr/>
        </p:nvPicPr>
        <p:blipFill>
          <a:blip r:embed="rId3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74" name="CustomShape 40"/>
          <p:cNvSpPr/>
          <p:nvPr/>
        </p:nvSpPr>
        <p:spPr>
          <a:xfrm>
            <a:off x="55626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b="1" dirty="0">
                <a:solidFill>
                  <a:srgbClr val="FFFFFF"/>
                </a:solidFill>
                <a:latin typeface="Comic Sans MS" pitchFamily="66" charset="0"/>
              </a:rPr>
              <a:t>herňa</a:t>
            </a:r>
            <a:endParaRPr lang="sk-SK" b="1" dirty="0"/>
          </a:p>
        </p:txBody>
      </p:sp>
      <p:sp>
        <p:nvSpPr>
          <p:cNvPr id="5675" name="CustomShape 41"/>
          <p:cNvSpPr/>
          <p:nvPr/>
        </p:nvSpPr>
        <p:spPr>
          <a:xfrm>
            <a:off x="1981200" y="41910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b="1" dirty="0">
                <a:solidFill>
                  <a:srgbClr val="FFFFFF"/>
                </a:solidFill>
                <a:latin typeface="Comic Sans MS" pitchFamily="66" charset="0"/>
              </a:rPr>
              <a:t>moja izba</a:t>
            </a:r>
            <a:endParaRPr lang="sk-SK" b="1" dirty="0"/>
          </a:p>
        </p:txBody>
      </p:sp>
      <p:sp>
        <p:nvSpPr>
          <p:cNvPr id="5676" name="CustomShape 42"/>
          <p:cNvSpPr/>
          <p:nvPr/>
        </p:nvSpPr>
        <p:spPr>
          <a:xfrm>
            <a:off x="152400" y="5541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b="1" dirty="0">
                <a:solidFill>
                  <a:srgbClr val="FFFFFF"/>
                </a:solidFill>
                <a:latin typeface="Comic Sans MS" pitchFamily="66" charset="0"/>
              </a:rPr>
              <a:t>hore schodmi</a:t>
            </a:r>
            <a:endParaRPr lang="sk-SK" b="1" dirty="0"/>
          </a:p>
        </p:txBody>
      </p:sp>
      <p:sp>
        <p:nvSpPr>
          <p:cNvPr id="5677" name="CustomShape 43"/>
          <p:cNvSpPr/>
          <p:nvPr/>
        </p:nvSpPr>
        <p:spPr>
          <a:xfrm>
            <a:off x="1981200" y="5541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b="1" dirty="0">
                <a:solidFill>
                  <a:srgbClr val="FFFFFF"/>
                </a:solidFill>
                <a:latin typeface="Comic Sans MS" pitchFamily="66" charset="0"/>
              </a:rPr>
              <a:t>dole schodmi</a:t>
            </a:r>
            <a:endParaRPr lang="sk-SK" b="1" dirty="0"/>
          </a:p>
        </p:txBody>
      </p:sp>
      <p:sp>
        <p:nvSpPr>
          <p:cNvPr id="5678" name="CustomShape 44"/>
          <p:cNvSpPr/>
          <p:nvPr/>
        </p:nvSpPr>
        <p:spPr>
          <a:xfrm>
            <a:off x="5562600" y="5541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b="1" dirty="0">
                <a:solidFill>
                  <a:srgbClr val="FFFFFF"/>
                </a:solidFill>
                <a:latin typeface="Comic Sans MS" pitchFamily="66" charset="0"/>
              </a:rPr>
              <a:t>pracovňa</a:t>
            </a:r>
            <a:endParaRPr lang="sk-SK" b="1" dirty="0"/>
          </a:p>
        </p:txBody>
      </p:sp>
      <p:pic>
        <p:nvPicPr>
          <p:cNvPr id="95273" name="Picture 10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46550" y="3273425"/>
            <a:ext cx="882650" cy="55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74" name="Picture 1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62200" y="3273425"/>
            <a:ext cx="765175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75" name="Picture 11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47000" y="3124200"/>
            <a:ext cx="862013" cy="86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76" name="Picture 10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69000" y="3144838"/>
            <a:ext cx="873125" cy="87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83" name="CustomShape 45"/>
          <p:cNvSpPr/>
          <p:nvPr/>
        </p:nvSpPr>
        <p:spPr>
          <a:xfrm>
            <a:off x="2392363" y="1849438"/>
            <a:ext cx="836612" cy="715962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5278" name="Picture 10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468563" y="1841500"/>
            <a:ext cx="747712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79" name="Picture 10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09600" y="4495800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86" name="CustomShape 46"/>
          <p:cNvSpPr/>
          <p:nvPr/>
        </p:nvSpPr>
        <p:spPr>
          <a:xfrm>
            <a:off x="2330450" y="3244850"/>
            <a:ext cx="836613" cy="71755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7" name="CustomShape 47"/>
          <p:cNvSpPr/>
          <p:nvPr/>
        </p:nvSpPr>
        <p:spPr>
          <a:xfrm>
            <a:off x="4151313" y="1841500"/>
            <a:ext cx="836612" cy="71755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8" name="CustomShape 48"/>
          <p:cNvSpPr/>
          <p:nvPr/>
        </p:nvSpPr>
        <p:spPr>
          <a:xfrm>
            <a:off x="5969000" y="1841500"/>
            <a:ext cx="838200" cy="71755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9" name="CustomShape 49"/>
          <p:cNvSpPr/>
          <p:nvPr/>
        </p:nvSpPr>
        <p:spPr>
          <a:xfrm>
            <a:off x="7708900" y="1841500"/>
            <a:ext cx="838200" cy="71755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0" name="CustomShape 50"/>
          <p:cNvSpPr/>
          <p:nvPr/>
        </p:nvSpPr>
        <p:spPr>
          <a:xfrm>
            <a:off x="533400" y="3194050"/>
            <a:ext cx="838200" cy="715963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1" name="CustomShape 51"/>
          <p:cNvSpPr/>
          <p:nvPr/>
        </p:nvSpPr>
        <p:spPr>
          <a:xfrm>
            <a:off x="4152900" y="3213100"/>
            <a:ext cx="838200" cy="71755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2" name="CustomShape 52"/>
          <p:cNvSpPr/>
          <p:nvPr/>
        </p:nvSpPr>
        <p:spPr>
          <a:xfrm>
            <a:off x="5969000" y="3194050"/>
            <a:ext cx="838200" cy="715963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3" name="CustomShape 53"/>
          <p:cNvSpPr/>
          <p:nvPr/>
        </p:nvSpPr>
        <p:spPr>
          <a:xfrm>
            <a:off x="7724775" y="3200400"/>
            <a:ext cx="838200" cy="71755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5288" name="Picture 12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037263" y="1873250"/>
            <a:ext cx="769937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95" name="CustomShape 54"/>
          <p:cNvSpPr/>
          <p:nvPr/>
        </p:nvSpPr>
        <p:spPr>
          <a:xfrm>
            <a:off x="533400" y="4510088"/>
            <a:ext cx="838200" cy="71755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6" name="CustomShape 55"/>
          <p:cNvSpPr/>
          <p:nvPr/>
        </p:nvSpPr>
        <p:spPr>
          <a:xfrm>
            <a:off x="4205288" y="4625975"/>
            <a:ext cx="777875" cy="620713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7" name="CustomShape 56"/>
          <p:cNvSpPr/>
          <p:nvPr/>
        </p:nvSpPr>
        <p:spPr>
          <a:xfrm>
            <a:off x="5969000" y="4540250"/>
            <a:ext cx="838200" cy="71755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8" name="CustomShape 57"/>
          <p:cNvSpPr/>
          <p:nvPr/>
        </p:nvSpPr>
        <p:spPr>
          <a:xfrm>
            <a:off x="5969000" y="5881688"/>
            <a:ext cx="838200" cy="715962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5293" name="Picture 13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09600" y="3200400"/>
            <a:ext cx="679450" cy="67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94" name="Picture 13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096000" y="5943600"/>
            <a:ext cx="603250" cy="604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95" name="Picture 13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119563" y="1801813"/>
            <a:ext cx="755650" cy="75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96" name="Picture 135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551363" y="2125663"/>
            <a:ext cx="433387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97" name="Picture 136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191000" y="5788025"/>
            <a:ext cx="809625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98" name="Picture 137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260850" y="4551363"/>
            <a:ext cx="73025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99" name="Picture 138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969000" y="4529138"/>
            <a:ext cx="754063" cy="754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06" name="CustomShape 58"/>
          <p:cNvSpPr/>
          <p:nvPr/>
        </p:nvSpPr>
        <p:spPr>
          <a:xfrm>
            <a:off x="2387600" y="4540250"/>
            <a:ext cx="836613" cy="71755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5301" name="Picture 140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62000" y="5788025"/>
            <a:ext cx="809625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302" name="Picture 141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667000" y="5788025"/>
            <a:ext cx="809625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09" name="CustomShape 59"/>
          <p:cNvSpPr/>
          <p:nvPr/>
        </p:nvSpPr>
        <p:spPr>
          <a:xfrm rot="5400000" flipH="1" flipV="1">
            <a:off x="208757" y="6223794"/>
            <a:ext cx="647700" cy="1587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10" name="CustomShape 60"/>
          <p:cNvSpPr/>
          <p:nvPr/>
        </p:nvSpPr>
        <p:spPr>
          <a:xfrm rot="5400000">
            <a:off x="2124075" y="6211888"/>
            <a:ext cx="688975" cy="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95305" name="Picture 147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746375" y="4665663"/>
            <a:ext cx="606425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306" name="Picture 148"/>
          <p:cNvPicPr>
            <a:picLocks noChangeAspect="1" noChangeArrowheads="1"/>
          </p:cNvPicPr>
          <p:nvPr/>
        </p:nvPicPr>
        <p:blipFill>
          <a:blip r:embed="rId19" cstate="print"/>
          <a:srcRect r="45506"/>
          <a:stretch>
            <a:fillRect/>
          </a:stretch>
        </p:blipFill>
        <p:spPr bwMode="auto">
          <a:xfrm>
            <a:off x="2455863" y="4572000"/>
            <a:ext cx="400050" cy="71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13" name="CustomShape 61"/>
          <p:cNvSpPr/>
          <p:nvPr/>
        </p:nvSpPr>
        <p:spPr>
          <a:xfrm>
            <a:off x="2330450" y="4625975"/>
            <a:ext cx="731838" cy="644525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18" name="CustomShape 66"/>
          <p:cNvSpPr/>
          <p:nvPr/>
        </p:nvSpPr>
        <p:spPr>
          <a:xfrm>
            <a:off x="1979613" y="274638"/>
            <a:ext cx="3240087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309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240087" cy="1244600"/>
          </a:xfrm>
        </p:spPr>
        <p:txBody>
          <a:bodyPr/>
          <a:lstStyle/>
          <a:p>
            <a:pPr eaLnBrk="1" hangingPunct="1"/>
            <a:r>
              <a:rPr lang="sk-SK" smtClean="0"/>
              <a:t>domov</a:t>
            </a:r>
            <a:endParaRPr lang="en-US" smtClean="0"/>
          </a:p>
        </p:txBody>
      </p:sp>
      <p:pic>
        <p:nvPicPr>
          <p:cNvPr id="95310" name="Picture 2"/>
          <p:cNvPicPr>
            <a:picLocks noChangeAspect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7759700" y="1898650"/>
            <a:ext cx="798513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1" name="CustomShape 39"/>
          <p:cNvSpPr/>
          <p:nvPr/>
        </p:nvSpPr>
        <p:spPr>
          <a:xfrm>
            <a:off x="7340600" y="5541963"/>
            <a:ext cx="1598613" cy="1163637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87" name="CustomShape 22"/>
          <p:cNvSpPr/>
          <p:nvPr/>
        </p:nvSpPr>
        <p:spPr>
          <a:xfrm>
            <a:off x="258792" y="223838"/>
            <a:ext cx="1365221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sp>
        <p:nvSpPr>
          <p:cNvPr id="89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95317" name="Picture 70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" name="Picture 69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619200" y="515938"/>
            <a:ext cx="717111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9" name="CustomShape 1"/>
          <p:cNvSpPr/>
          <p:nvPr/>
        </p:nvSpPr>
        <p:spPr>
          <a:xfrm>
            <a:off x="19812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0" name="CustomShape 2">
            <a:hlinkClick r:id="rId2" action="ppaction://hlinksldjump"/>
          </p:cNvPr>
          <p:cNvSpPr/>
          <p:nvPr/>
        </p:nvSpPr>
        <p:spPr>
          <a:xfrm>
            <a:off x="1981200" y="2854325"/>
            <a:ext cx="1598613" cy="1163638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4" name="CustomShape 6"/>
          <p:cNvSpPr/>
          <p:nvPr/>
        </p:nvSpPr>
        <p:spPr>
          <a:xfrm>
            <a:off x="3771900" y="2854325"/>
            <a:ext cx="1600200" cy="1163638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6" name="CustomShape 8">
            <a:hlinkClick r:id="rId3" action="ppaction://hlinkfile"/>
          </p:cNvPr>
          <p:cNvSpPr/>
          <p:nvPr/>
        </p:nvSpPr>
        <p:spPr>
          <a:xfrm>
            <a:off x="177800" y="4170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7" name="CustomShape 9">
            <a:hlinkClick r:id="rId4" action="ppaction://hlinkfile"/>
          </p:cNvPr>
          <p:cNvSpPr/>
          <p:nvPr/>
        </p:nvSpPr>
        <p:spPr>
          <a:xfrm>
            <a:off x="177800" y="2854325"/>
            <a:ext cx="1598613" cy="1163638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8" name="CustomShape 10"/>
          <p:cNvSpPr/>
          <p:nvPr/>
        </p:nvSpPr>
        <p:spPr>
          <a:xfrm>
            <a:off x="7340600" y="41910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Timetable</a:t>
            </a:r>
            <a:endParaRPr lang="sk-SK"/>
          </a:p>
        </p:txBody>
      </p:sp>
      <p:sp>
        <p:nvSpPr>
          <p:cNvPr id="5729" name="CustomShape 11">
            <a:hlinkClick r:id="rId3" action="ppaction://hlinkfile"/>
          </p:cNvPr>
          <p:cNvSpPr/>
          <p:nvPr/>
        </p:nvSpPr>
        <p:spPr>
          <a:xfrm>
            <a:off x="73406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0" name="CustomShape 12">
            <a:hlinkClick r:id="rId5" action="ppaction://hlinksldjump"/>
          </p:cNvPr>
          <p:cNvSpPr/>
          <p:nvPr/>
        </p:nvSpPr>
        <p:spPr>
          <a:xfrm>
            <a:off x="1778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1" name="CustomShape 13"/>
          <p:cNvSpPr/>
          <p:nvPr/>
        </p:nvSpPr>
        <p:spPr>
          <a:xfrm>
            <a:off x="3771900" y="1503363"/>
            <a:ext cx="1600200" cy="1163637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2" name="CustomShape 14">
            <a:hlinkClick r:id="rId6" action="ppaction://hlinksldjump"/>
          </p:cNvPr>
          <p:cNvSpPr/>
          <p:nvPr/>
        </p:nvSpPr>
        <p:spPr>
          <a:xfrm>
            <a:off x="5562600" y="1503363"/>
            <a:ext cx="1600200" cy="1163637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6" name="CustomShape 18"/>
          <p:cNvSpPr/>
          <p:nvPr/>
        </p:nvSpPr>
        <p:spPr>
          <a:xfrm>
            <a:off x="1524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sp>
        <p:nvSpPr>
          <p:cNvPr id="5738" name="CustomShape 20"/>
          <p:cNvSpPr/>
          <p:nvPr/>
        </p:nvSpPr>
        <p:spPr>
          <a:xfrm>
            <a:off x="19812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Moje  fotky</a:t>
            </a:r>
            <a:endParaRPr lang="sk-SK"/>
          </a:p>
        </p:txBody>
      </p:sp>
      <p:sp>
        <p:nvSpPr>
          <p:cNvPr id="5739" name="CustomShape 21"/>
          <p:cNvSpPr/>
          <p:nvPr/>
        </p:nvSpPr>
        <p:spPr>
          <a:xfrm>
            <a:off x="5562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400">
                <a:solidFill>
                  <a:srgbClr val="000000"/>
                </a:solidFill>
                <a:latin typeface="Comic Sans MS" pitchFamily="66" charset="0"/>
              </a:rPr>
              <a:t>MP3 </a:t>
            </a:r>
            <a:r>
              <a:rPr lang="sk-SK" sz="1400">
                <a:solidFill>
                  <a:srgbClr val="000000"/>
                </a:solidFill>
                <a:latin typeface="Comic Sans MS" pitchFamily="66" charset="0"/>
              </a:rPr>
              <a:t>prehrávač</a:t>
            </a:r>
            <a:endParaRPr lang="sk-SK" sz="1400"/>
          </a:p>
        </p:txBody>
      </p:sp>
      <p:sp>
        <p:nvSpPr>
          <p:cNvPr id="5740" name="CustomShape 22"/>
          <p:cNvSpPr/>
          <p:nvPr/>
        </p:nvSpPr>
        <p:spPr>
          <a:xfrm>
            <a:off x="1524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Chcem</a:t>
            </a:r>
            <a:endParaRPr lang="sk-SK" dirty="0"/>
          </a:p>
        </p:txBody>
      </p:sp>
      <p:sp>
        <p:nvSpPr>
          <p:cNvPr id="5743" name="CustomShape 23"/>
          <p:cNvSpPr/>
          <p:nvPr/>
        </p:nvSpPr>
        <p:spPr>
          <a:xfrm>
            <a:off x="7340600" y="1503363"/>
            <a:ext cx="1600200" cy="2730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Ovládanie počítača</a:t>
            </a:r>
            <a:endParaRPr lang="sk-SK"/>
          </a:p>
        </p:txBody>
      </p:sp>
      <p:pic>
        <p:nvPicPr>
          <p:cNvPr id="96273" name="Picture 134"/>
          <p:cNvPicPr>
            <a:picLocks noChangeAspect="1" noChangeArrowheads="1"/>
          </p:cNvPicPr>
          <p:nvPr/>
        </p:nvPicPr>
        <p:blipFill>
          <a:blip r:embed="rId7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45" name="CustomShape 24"/>
          <p:cNvSpPr/>
          <p:nvPr/>
        </p:nvSpPr>
        <p:spPr>
          <a:xfrm>
            <a:off x="37719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telefón</a:t>
            </a:r>
            <a:endParaRPr lang="sk-SK"/>
          </a:p>
        </p:txBody>
      </p:sp>
      <p:pic>
        <p:nvPicPr>
          <p:cNvPr id="96275" name="Picture 9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767638" y="1781175"/>
            <a:ext cx="779462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47" name="CustomShape 25">
            <a:hlinkClick r:id="rId9" action="ppaction://hlinksldjump"/>
          </p:cNvPr>
          <p:cNvSpPr/>
          <p:nvPr/>
        </p:nvSpPr>
        <p:spPr>
          <a:xfrm>
            <a:off x="152400" y="55419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8" name="CustomShape 26"/>
          <p:cNvSpPr/>
          <p:nvPr/>
        </p:nvSpPr>
        <p:spPr>
          <a:xfrm>
            <a:off x="152400" y="5541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Moje príbehy</a:t>
            </a:r>
            <a:endParaRPr lang="sk-SK"/>
          </a:p>
        </p:txBody>
      </p:sp>
      <p:pic>
        <p:nvPicPr>
          <p:cNvPr id="96278" name="Picture 47"/>
          <p:cNvPicPr>
            <a:picLocks noChangeAspect="1" noChangeArrowheads="1"/>
          </p:cNvPicPr>
          <p:nvPr/>
        </p:nvPicPr>
        <p:blipFill>
          <a:blip r:embed="rId10" cstate="print"/>
          <a:srcRect l="18790" t="30704" r="23671" b="32343"/>
          <a:stretch>
            <a:fillRect/>
          </a:stretch>
        </p:blipFill>
        <p:spPr bwMode="auto">
          <a:xfrm>
            <a:off x="398463" y="5900738"/>
            <a:ext cx="1123950" cy="722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79" name="Picture 4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022350" y="5768975"/>
            <a:ext cx="706438" cy="70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51" name="CustomShape 27">
            <a:hlinkClick r:id="rId3" action="ppaction://hlinkfile"/>
          </p:cNvPr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2" name="CustomShape 28">
            <a:hlinkClick r:id="rId3" action="ppaction://hlinkfile"/>
          </p:cNvPr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3" name="CustomShape 29"/>
          <p:cNvSpPr/>
          <p:nvPr/>
        </p:nvSpPr>
        <p:spPr>
          <a:xfrm>
            <a:off x="7340600" y="284797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>
                <a:solidFill>
                  <a:srgbClr val="000000"/>
                </a:solidFill>
                <a:latin typeface="Comic Sans MS" pitchFamily="66" charset="0"/>
              </a:rPr>
              <a:t>Pridať hlasitosť</a:t>
            </a:r>
            <a:endParaRPr lang="sk-SK" sz="1400"/>
          </a:p>
        </p:txBody>
      </p:sp>
      <p:sp>
        <p:nvSpPr>
          <p:cNvPr id="5754" name="CustomShape 30"/>
          <p:cNvSpPr/>
          <p:nvPr/>
        </p:nvSpPr>
        <p:spPr>
          <a:xfrm>
            <a:off x="73406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>
                <a:solidFill>
                  <a:srgbClr val="000000"/>
                </a:solidFill>
                <a:latin typeface="Comic Sans MS" pitchFamily="66" charset="0"/>
              </a:rPr>
              <a:t>Stíšiť hlasitosť</a:t>
            </a:r>
            <a:endParaRPr lang="sk-SK" sz="1400"/>
          </a:p>
        </p:txBody>
      </p:sp>
      <p:sp>
        <p:nvSpPr>
          <p:cNvPr id="5755" name="CustomShape 31"/>
          <p:cNvSpPr/>
          <p:nvPr/>
        </p:nvSpPr>
        <p:spPr>
          <a:xfrm>
            <a:off x="3771900" y="28543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televízor</a:t>
            </a:r>
            <a:endParaRPr lang="sk-SK"/>
          </a:p>
        </p:txBody>
      </p:sp>
      <p:sp>
        <p:nvSpPr>
          <p:cNvPr id="5756" name="CustomShape 32"/>
          <p:cNvSpPr/>
          <p:nvPr/>
        </p:nvSpPr>
        <p:spPr>
          <a:xfrm>
            <a:off x="19812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DVD</a:t>
            </a:r>
            <a:endParaRPr lang="sk-SK"/>
          </a:p>
        </p:txBody>
      </p:sp>
      <p:sp>
        <p:nvSpPr>
          <p:cNvPr id="5757" name="CustomShape 33"/>
          <p:cNvSpPr/>
          <p:nvPr/>
        </p:nvSpPr>
        <p:spPr>
          <a:xfrm>
            <a:off x="177800" y="41910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ovládač</a:t>
            </a:r>
            <a:endParaRPr lang="sk-SK"/>
          </a:p>
        </p:txBody>
      </p:sp>
      <p:pic>
        <p:nvPicPr>
          <p:cNvPr id="96287" name="Picture 7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438400" y="3194050"/>
            <a:ext cx="684213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88" name="Picture 7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943600" y="1781175"/>
            <a:ext cx="836613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89" name="Picture 74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125913" y="1776413"/>
            <a:ext cx="890587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90" name="Picture 75"/>
          <p:cNvPicPr>
            <a:picLocks noChangeAspect="1" noChangeArrowheads="1"/>
          </p:cNvPicPr>
          <p:nvPr/>
        </p:nvPicPr>
        <p:blipFill>
          <a:blip r:embed="rId15" cstate="print"/>
          <a:srcRect r="1523" b="41875"/>
          <a:stretch>
            <a:fillRect/>
          </a:stretch>
        </p:blipFill>
        <p:spPr bwMode="auto">
          <a:xfrm>
            <a:off x="4000500" y="3144838"/>
            <a:ext cx="1257300" cy="74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91" name="Picture 82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432050" y="1792288"/>
            <a:ext cx="768350" cy="766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92" name="Picture 83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30225" y="4449763"/>
            <a:ext cx="806450" cy="80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93" name="Picture 84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620000" y="3200400"/>
            <a:ext cx="8223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94" name="Picture 85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620000" y="4511675"/>
            <a:ext cx="8223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66" name="CustomShape 34"/>
          <p:cNvSpPr/>
          <p:nvPr/>
        </p:nvSpPr>
        <p:spPr>
          <a:xfrm rot="5400000" flipH="1" flipV="1">
            <a:off x="8204993" y="3536157"/>
            <a:ext cx="684213" cy="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67" name="CustomShape 35"/>
          <p:cNvSpPr/>
          <p:nvPr/>
        </p:nvSpPr>
        <p:spPr>
          <a:xfrm rot="5400000">
            <a:off x="8189119" y="4852194"/>
            <a:ext cx="715963" cy="3175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96297" name="Picture 95"/>
          <p:cNvPicPr>
            <a:picLocks noChangeAspect="1" noChangeArrowheads="1"/>
          </p:cNvPicPr>
          <p:nvPr/>
        </p:nvPicPr>
        <p:blipFill>
          <a:blip r:embed="rId19" cstate="print"/>
          <a:srcRect r="45506"/>
          <a:stretch>
            <a:fillRect/>
          </a:stretch>
        </p:blipFill>
        <p:spPr bwMode="auto">
          <a:xfrm>
            <a:off x="304800" y="3038475"/>
            <a:ext cx="520700" cy="93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98" name="Picture 96"/>
          <p:cNvPicPr>
            <a:picLocks noChangeAspect="1" noChangeArrowheads="1"/>
          </p:cNvPicPr>
          <p:nvPr/>
        </p:nvPicPr>
        <p:blipFill>
          <a:blip r:embed="rId20" cstate="print"/>
          <a:srcRect l="60527" b="55019"/>
          <a:stretch>
            <a:fillRect/>
          </a:stretch>
        </p:blipFill>
        <p:spPr bwMode="auto">
          <a:xfrm>
            <a:off x="825500" y="3030538"/>
            <a:ext cx="825500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70" name="CustomShape 36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1" name="CustomShape 37"/>
          <p:cNvSpPr/>
          <p:nvPr/>
        </p:nvSpPr>
        <p:spPr>
          <a:xfrm>
            <a:off x="3773488" y="5541963"/>
            <a:ext cx="1600200" cy="116205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2" name="CustomShape 38"/>
          <p:cNvSpPr/>
          <p:nvPr/>
        </p:nvSpPr>
        <p:spPr>
          <a:xfrm>
            <a:off x="5548313" y="5541963"/>
            <a:ext cx="1598612" cy="1163637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3" name="CustomShape 39"/>
          <p:cNvSpPr/>
          <p:nvPr/>
        </p:nvSpPr>
        <p:spPr>
          <a:xfrm>
            <a:off x="7340600" y="5541963"/>
            <a:ext cx="1600200" cy="116205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7" name="CustomShape 40"/>
          <p:cNvSpPr/>
          <p:nvPr/>
        </p:nvSpPr>
        <p:spPr>
          <a:xfrm>
            <a:off x="1979613" y="274638"/>
            <a:ext cx="3240087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6304" name="Title 1"/>
          <p:cNvSpPr>
            <a:spLocks noGrp="1"/>
          </p:cNvSpPr>
          <p:nvPr>
            <p:ph type="title"/>
          </p:nvPr>
        </p:nvSpPr>
        <p:spPr>
          <a:xfrm>
            <a:off x="2309813" y="223838"/>
            <a:ext cx="3238500" cy="1008062"/>
          </a:xfrm>
        </p:spPr>
        <p:txBody>
          <a:bodyPr/>
          <a:lstStyle/>
          <a:p>
            <a:pPr eaLnBrk="1" hangingPunct="1"/>
            <a:r>
              <a:rPr lang="sk-SK" smtClean="0"/>
              <a:t>voľný čas</a:t>
            </a:r>
            <a:endParaRPr lang="en-US" smtClean="0"/>
          </a:p>
        </p:txBody>
      </p:sp>
      <p:sp>
        <p:nvSpPr>
          <p:cNvPr id="59" name="CustomShape 38"/>
          <p:cNvSpPr/>
          <p:nvPr/>
        </p:nvSpPr>
        <p:spPr>
          <a:xfrm>
            <a:off x="5548313" y="2847975"/>
            <a:ext cx="1598612" cy="116205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6"/>
          <p:cNvSpPr/>
          <p:nvPr/>
        </p:nvSpPr>
        <p:spPr>
          <a:xfrm>
            <a:off x="1981200" y="4184650"/>
            <a:ext cx="1598613" cy="116205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7"/>
          <p:cNvSpPr/>
          <p:nvPr/>
        </p:nvSpPr>
        <p:spPr>
          <a:xfrm>
            <a:off x="3773488" y="4183063"/>
            <a:ext cx="1600200" cy="1163637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8"/>
          <p:cNvSpPr/>
          <p:nvPr/>
        </p:nvSpPr>
        <p:spPr>
          <a:xfrm>
            <a:off x="5548313" y="4184650"/>
            <a:ext cx="1598612" cy="116205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64" name="CustomShape 22"/>
          <p:cNvSpPr/>
          <p:nvPr/>
        </p:nvSpPr>
        <p:spPr>
          <a:xfrm>
            <a:off x="304800" y="223838"/>
            <a:ext cx="1346200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sp>
        <p:nvSpPr>
          <p:cNvPr id="66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96314" name="Picture 70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69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619200" y="515938"/>
            <a:ext cx="717111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8" name="CustomShape 1"/>
          <p:cNvSpPr/>
          <p:nvPr/>
        </p:nvSpPr>
        <p:spPr>
          <a:xfrm>
            <a:off x="7391400" y="1503363"/>
            <a:ext cx="1600200" cy="1163637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9" name="CustomShape 2"/>
          <p:cNvSpPr/>
          <p:nvPr/>
        </p:nvSpPr>
        <p:spPr>
          <a:xfrm>
            <a:off x="3810000" y="2854325"/>
            <a:ext cx="1598613" cy="1163638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0" name="CustomShape 3"/>
          <p:cNvSpPr/>
          <p:nvPr/>
        </p:nvSpPr>
        <p:spPr>
          <a:xfrm>
            <a:off x="1981200" y="2835275"/>
            <a:ext cx="1598613" cy="116205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1" name="CustomShape 4"/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>
                <a:solidFill>
                  <a:srgbClr val="3366FF"/>
                </a:solidFill>
                <a:latin typeface="Calibri" pitchFamily="34" charset="0"/>
              </a:rPr>
              <a:t>C</a:t>
            </a:r>
            <a:endParaRPr lang="sk-SK"/>
          </a:p>
        </p:txBody>
      </p:sp>
      <p:sp>
        <p:nvSpPr>
          <p:cNvPr id="5782" name="CustomShape 5"/>
          <p:cNvSpPr/>
          <p:nvPr/>
        </p:nvSpPr>
        <p:spPr>
          <a:xfrm>
            <a:off x="5600700" y="2854325"/>
            <a:ext cx="1598613" cy="1163638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3" name="CustomShape 6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4" name="CustomShape 7"/>
          <p:cNvSpPr/>
          <p:nvPr/>
        </p:nvSpPr>
        <p:spPr>
          <a:xfrm>
            <a:off x="3810000" y="5541963"/>
            <a:ext cx="1598613" cy="1163637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5" name="CustomShape 8"/>
          <p:cNvSpPr/>
          <p:nvPr/>
        </p:nvSpPr>
        <p:spPr>
          <a:xfrm>
            <a:off x="5600700" y="5541963"/>
            <a:ext cx="1598613" cy="1163637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6" name="CustomShape 9"/>
          <p:cNvSpPr/>
          <p:nvPr/>
        </p:nvSpPr>
        <p:spPr>
          <a:xfrm>
            <a:off x="7380288" y="5541963"/>
            <a:ext cx="1598612" cy="1163637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7" name="CustomShape 10"/>
          <p:cNvSpPr/>
          <p:nvPr/>
        </p:nvSpPr>
        <p:spPr>
          <a:xfrm>
            <a:off x="1981200" y="4170363"/>
            <a:ext cx="1598613" cy="1163637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8" name="CustomShape 11"/>
          <p:cNvSpPr/>
          <p:nvPr/>
        </p:nvSpPr>
        <p:spPr>
          <a:xfrm>
            <a:off x="3810000" y="1503363"/>
            <a:ext cx="1598613" cy="1163637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9" name="CustomShape 12"/>
          <p:cNvSpPr/>
          <p:nvPr/>
        </p:nvSpPr>
        <p:spPr>
          <a:xfrm>
            <a:off x="3810000" y="4170363"/>
            <a:ext cx="1598613" cy="1163637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0" name="CustomShape 13"/>
          <p:cNvSpPr/>
          <p:nvPr/>
        </p:nvSpPr>
        <p:spPr>
          <a:xfrm>
            <a:off x="5600700" y="1503363"/>
            <a:ext cx="1600200" cy="1163637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1" name="CustomShape 14">
            <a:hlinkClick r:id="rId2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5" name="CustomShape 18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sp>
        <p:nvSpPr>
          <p:cNvPr id="5808" name="CustomShape 29"/>
          <p:cNvSpPr/>
          <p:nvPr/>
        </p:nvSpPr>
        <p:spPr>
          <a:xfrm>
            <a:off x="5600700" y="4170363"/>
            <a:ext cx="1600200" cy="1163637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>
                <a:solidFill>
                  <a:srgbClr val="3366FF"/>
                </a:solidFill>
                <a:latin typeface="Calibri" pitchFamily="34" charset="0"/>
              </a:rPr>
              <a:t>C</a:t>
            </a:r>
            <a:endParaRPr lang="sk-SK"/>
          </a:p>
        </p:txBody>
      </p:sp>
      <p:pic>
        <p:nvPicPr>
          <p:cNvPr id="97298" name="Picture 91"/>
          <p:cNvPicPr>
            <a:picLocks noChangeAspect="1" noChangeArrowheads="1"/>
          </p:cNvPicPr>
          <p:nvPr/>
        </p:nvPicPr>
        <p:blipFill>
          <a:blip r:embed="rId3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11" name="CustomShape 31"/>
          <p:cNvSpPr/>
          <p:nvPr/>
        </p:nvSpPr>
        <p:spPr>
          <a:xfrm>
            <a:off x="152400" y="5541963"/>
            <a:ext cx="1600200" cy="1163637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2" name="CustomShape 32"/>
          <p:cNvSpPr/>
          <p:nvPr/>
        </p:nvSpPr>
        <p:spPr>
          <a:xfrm>
            <a:off x="152400" y="4198938"/>
            <a:ext cx="1600200" cy="116205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3" name="CustomShape 33"/>
          <p:cNvSpPr/>
          <p:nvPr/>
        </p:nvSpPr>
        <p:spPr>
          <a:xfrm>
            <a:off x="152400" y="4198938"/>
            <a:ext cx="1600200" cy="4587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Pridať hlasitosť televízora</a:t>
            </a:r>
            <a:endParaRPr lang="sk-SK" sz="1200"/>
          </a:p>
        </p:txBody>
      </p:sp>
      <p:sp>
        <p:nvSpPr>
          <p:cNvPr id="5814" name="CustomShape 34"/>
          <p:cNvSpPr/>
          <p:nvPr/>
        </p:nvSpPr>
        <p:spPr>
          <a:xfrm>
            <a:off x="152400" y="5521325"/>
            <a:ext cx="1598613" cy="4222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Stíšiť hlasitosť televízora</a:t>
            </a:r>
            <a:endParaRPr lang="sk-SK" sz="1200"/>
          </a:p>
        </p:txBody>
      </p:sp>
      <p:pic>
        <p:nvPicPr>
          <p:cNvPr id="97303" name="Picture 6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8163" y="4657725"/>
            <a:ext cx="715962" cy="71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304" name="Picture 6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2763" y="5943600"/>
            <a:ext cx="741362" cy="741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17" name="CustomShape 35"/>
          <p:cNvSpPr/>
          <p:nvPr/>
        </p:nvSpPr>
        <p:spPr>
          <a:xfrm rot="5400000" flipH="1" flipV="1">
            <a:off x="1039813" y="4908550"/>
            <a:ext cx="595312" cy="46038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18" name="CustomShape 36"/>
          <p:cNvSpPr/>
          <p:nvPr/>
        </p:nvSpPr>
        <p:spPr>
          <a:xfrm rot="5400000">
            <a:off x="1014413" y="6216650"/>
            <a:ext cx="646112" cy="46038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97307" name="Picture 9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42250" y="1965325"/>
            <a:ext cx="70485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20" name="CustomShape 37"/>
          <p:cNvSpPr/>
          <p:nvPr/>
        </p:nvSpPr>
        <p:spPr>
          <a:xfrm>
            <a:off x="73914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zapnúť /vypnúť televízor</a:t>
            </a:r>
            <a:endParaRPr lang="sk-SK" sz="1200"/>
          </a:p>
        </p:txBody>
      </p:sp>
      <p:pic>
        <p:nvPicPr>
          <p:cNvPr id="97309" name="Picture 9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38400" y="5943600"/>
            <a:ext cx="70485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22" name="CustomShape 38"/>
          <p:cNvSpPr/>
          <p:nvPr/>
        </p:nvSpPr>
        <p:spPr>
          <a:xfrm>
            <a:off x="1981200" y="554355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stlmiť</a:t>
            </a:r>
            <a:endParaRPr lang="sk-SK"/>
          </a:p>
        </p:txBody>
      </p:sp>
      <p:sp>
        <p:nvSpPr>
          <p:cNvPr id="5823" name="CustomShape 39"/>
          <p:cNvSpPr/>
          <p:nvPr/>
        </p:nvSpPr>
        <p:spPr>
          <a:xfrm>
            <a:off x="152400" y="2835275"/>
            <a:ext cx="1598613" cy="116205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4" name="CustomShape 40"/>
          <p:cNvSpPr/>
          <p:nvPr/>
        </p:nvSpPr>
        <p:spPr>
          <a:xfrm>
            <a:off x="7391400" y="4170363"/>
            <a:ext cx="1600200" cy="1163637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5" name="CustomShape 41"/>
          <p:cNvSpPr/>
          <p:nvPr/>
        </p:nvSpPr>
        <p:spPr>
          <a:xfrm>
            <a:off x="7391400" y="2835275"/>
            <a:ext cx="1600200" cy="116205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7" name="CustomShape 43"/>
          <p:cNvSpPr/>
          <p:nvPr/>
        </p:nvSpPr>
        <p:spPr>
          <a:xfrm>
            <a:off x="1979613" y="274638"/>
            <a:ext cx="3240087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315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240087" cy="1244600"/>
          </a:xfrm>
        </p:spPr>
        <p:txBody>
          <a:bodyPr/>
          <a:lstStyle/>
          <a:p>
            <a:pPr eaLnBrk="1" hangingPunct="1"/>
            <a:r>
              <a:rPr lang="sk-SK" smtClean="0"/>
              <a:t>stanice</a:t>
            </a:r>
            <a:endParaRPr lang="en-US" smtClean="0"/>
          </a:p>
        </p:txBody>
      </p:sp>
      <p:pic>
        <p:nvPicPr>
          <p:cNvPr id="97316" name="Picture 2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992313" y="1436688"/>
            <a:ext cx="1597025" cy="134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317" name="Picture 3"/>
          <p:cNvPicPr>
            <a:picLocks noChangeAspect="1"/>
          </p:cNvPicPr>
          <p:nvPr/>
        </p:nvPicPr>
        <p:blipFill>
          <a:blip r:embed="rId8" cstate="print"/>
          <a:srcRect l="8946" t="13115" r="10213" b="12714"/>
          <a:stretch>
            <a:fillRect/>
          </a:stretch>
        </p:blipFill>
        <p:spPr bwMode="auto">
          <a:xfrm>
            <a:off x="2084388" y="2944813"/>
            <a:ext cx="1277937" cy="941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318" name="Picture 4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924050" y="4110038"/>
            <a:ext cx="1597025" cy="133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319" name="Picture 5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789363" y="1463675"/>
            <a:ext cx="1597025" cy="134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320" name="Picture 6"/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771900" y="2755900"/>
            <a:ext cx="1597025" cy="134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321" name="Picture 7"/>
          <p:cNvPicPr>
            <a:picLocks noChangeAspect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790950" y="4097338"/>
            <a:ext cx="1597025" cy="133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322" name="Picture 8"/>
          <p:cNvPicPr>
            <a:picLocks noChangeAspect="1"/>
          </p:cNvPicPr>
          <p:nvPr/>
        </p:nvPicPr>
        <p:blipFill>
          <a:blip r:embed="rId13" cstate="print"/>
          <a:srcRect r="2158" b="23634"/>
          <a:stretch>
            <a:fillRect/>
          </a:stretch>
        </p:blipFill>
        <p:spPr bwMode="auto">
          <a:xfrm>
            <a:off x="3789363" y="5564188"/>
            <a:ext cx="1562100" cy="102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323" name="Picture 9"/>
          <p:cNvPicPr>
            <a:picLocks noChangeAspect="1"/>
          </p:cNvPicPr>
          <p:nvPr/>
        </p:nvPicPr>
        <p:blipFill>
          <a:blip r:embed="rId14" cstate="print"/>
          <a:srcRect r="6345" b="19392"/>
          <a:stretch>
            <a:fillRect/>
          </a:stretch>
        </p:blipFill>
        <p:spPr bwMode="auto">
          <a:xfrm>
            <a:off x="5564188" y="4110038"/>
            <a:ext cx="1495425" cy="1081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324" name="Picture 10"/>
          <p:cNvPicPr>
            <a:picLocks noChangeAspect="1"/>
          </p:cNvPicPr>
          <p:nvPr/>
        </p:nvPicPr>
        <p:blipFill>
          <a:blip r:embed="rId15" cstate="print"/>
          <a:srcRect l="586" t="13904" r="10168" b="12901"/>
          <a:stretch>
            <a:fillRect/>
          </a:stretch>
        </p:blipFill>
        <p:spPr bwMode="auto">
          <a:xfrm>
            <a:off x="5621338" y="2932113"/>
            <a:ext cx="1425575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325" name="Picture 11"/>
          <p:cNvPicPr>
            <a:picLocks noChangeAspect="1"/>
          </p:cNvPicPr>
          <p:nvPr/>
        </p:nvPicPr>
        <p:blipFill>
          <a:blip r:embed="rId16" cstate="print"/>
          <a:srcRect t="7167" r="7059" b="12621"/>
          <a:stretch>
            <a:fillRect/>
          </a:stretch>
        </p:blipFill>
        <p:spPr bwMode="auto">
          <a:xfrm>
            <a:off x="5588000" y="1546225"/>
            <a:ext cx="1485900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53" name="CustomShape 22"/>
          <p:cNvSpPr/>
          <p:nvPr/>
        </p:nvSpPr>
        <p:spPr>
          <a:xfrm>
            <a:off x="276046" y="223838"/>
            <a:ext cx="1347968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sp>
        <p:nvSpPr>
          <p:cNvPr id="55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97331" name="Picture 70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Picture 69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619200" y="515938"/>
            <a:ext cx="717111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8" name="CustomShape 1"/>
          <p:cNvSpPr/>
          <p:nvPr/>
        </p:nvSpPr>
        <p:spPr>
          <a:xfrm>
            <a:off x="7391400" y="2819400"/>
            <a:ext cx="1600200" cy="1163638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9" name="CustomShape 2"/>
          <p:cNvSpPr/>
          <p:nvPr/>
        </p:nvSpPr>
        <p:spPr>
          <a:xfrm>
            <a:off x="7380288" y="4170363"/>
            <a:ext cx="1598612" cy="1163637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0" name="CustomShape 3"/>
          <p:cNvSpPr/>
          <p:nvPr/>
        </p:nvSpPr>
        <p:spPr>
          <a:xfrm>
            <a:off x="7391400" y="1503363"/>
            <a:ext cx="1600200" cy="1163637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1" name="CustomShape 4"/>
          <p:cNvSpPr/>
          <p:nvPr/>
        </p:nvSpPr>
        <p:spPr>
          <a:xfrm>
            <a:off x="1955800" y="5562600"/>
            <a:ext cx="1600200" cy="1163638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2" name="CustomShape 5"/>
          <p:cNvSpPr/>
          <p:nvPr/>
        </p:nvSpPr>
        <p:spPr>
          <a:xfrm>
            <a:off x="7380288" y="5541963"/>
            <a:ext cx="1598612" cy="1163637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3" name="CustomShape 6">
            <a:hlinkClick r:id="rId2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7" name="CustomShape 10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sp>
        <p:nvSpPr>
          <p:cNvPr id="5842" name="CustomShape 15"/>
          <p:cNvSpPr/>
          <p:nvPr/>
        </p:nvSpPr>
        <p:spPr>
          <a:xfrm>
            <a:off x="3810000" y="5594350"/>
            <a:ext cx="1598613" cy="8524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5000" b="1">
                <a:solidFill>
                  <a:srgbClr val="000000"/>
                </a:solidFill>
                <a:latin typeface="Comic Sans MS" pitchFamily="66" charset="0"/>
              </a:rPr>
              <a:t>0</a:t>
            </a:r>
            <a:endParaRPr lang="sk-SK"/>
          </a:p>
        </p:txBody>
      </p:sp>
      <p:pic>
        <p:nvPicPr>
          <p:cNvPr id="98314" name="Picture 91"/>
          <p:cNvPicPr>
            <a:picLocks noChangeAspect="1" noChangeArrowheads="1"/>
          </p:cNvPicPr>
          <p:nvPr/>
        </p:nvPicPr>
        <p:blipFill>
          <a:blip r:embed="rId3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46" name="CustomShape 16"/>
          <p:cNvSpPr/>
          <p:nvPr/>
        </p:nvSpPr>
        <p:spPr>
          <a:xfrm>
            <a:off x="5562600" y="5562600"/>
            <a:ext cx="1600200" cy="1163638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7" name="CustomShape 17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8" name="CustomShape 18"/>
          <p:cNvSpPr/>
          <p:nvPr/>
        </p:nvSpPr>
        <p:spPr>
          <a:xfrm>
            <a:off x="152400" y="4198938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9" name="CustomShape 19"/>
          <p:cNvSpPr/>
          <p:nvPr/>
        </p:nvSpPr>
        <p:spPr>
          <a:xfrm>
            <a:off x="152400" y="4198938"/>
            <a:ext cx="1598613" cy="4683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Pridať hlasitosť </a:t>
            </a:r>
            <a:r>
              <a:rPr lang="en-US" sz="1200">
                <a:solidFill>
                  <a:srgbClr val="000000"/>
                </a:solidFill>
                <a:latin typeface="Comic Sans MS" pitchFamily="66" charset="0"/>
              </a:rPr>
              <a:t>MP3</a:t>
            </a:r>
            <a:endParaRPr lang="sk-SK" sz="1200"/>
          </a:p>
        </p:txBody>
      </p:sp>
      <p:sp>
        <p:nvSpPr>
          <p:cNvPr id="5850" name="CustomShape 20"/>
          <p:cNvSpPr/>
          <p:nvPr/>
        </p:nvSpPr>
        <p:spPr>
          <a:xfrm>
            <a:off x="152400" y="5541963"/>
            <a:ext cx="1598613" cy="2730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Stíšiť hlasitosť </a:t>
            </a:r>
            <a:r>
              <a:rPr lang="en-US" sz="1200">
                <a:solidFill>
                  <a:srgbClr val="000000"/>
                </a:solidFill>
                <a:latin typeface="Comic Sans MS" pitchFamily="66" charset="0"/>
              </a:rPr>
              <a:t>MP3</a:t>
            </a:r>
            <a:endParaRPr lang="sk-SK"/>
          </a:p>
        </p:txBody>
      </p:sp>
      <p:pic>
        <p:nvPicPr>
          <p:cNvPr id="98320" name="Picture 6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1800" y="4551363"/>
            <a:ext cx="8223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321" name="Picture 6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7850" y="6008688"/>
            <a:ext cx="676275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53" name="CustomShape 21"/>
          <p:cNvSpPr/>
          <p:nvPr/>
        </p:nvSpPr>
        <p:spPr>
          <a:xfrm rot="5400000" flipH="1" flipV="1">
            <a:off x="1016794" y="4887119"/>
            <a:ext cx="684212" cy="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54" name="CustomShape 22"/>
          <p:cNvSpPr/>
          <p:nvPr/>
        </p:nvSpPr>
        <p:spPr>
          <a:xfrm rot="5400000">
            <a:off x="1082675" y="6284913"/>
            <a:ext cx="509587" cy="46038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98324" name="Picture 9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17750" y="5810250"/>
            <a:ext cx="85725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56" name="CustomShape 23"/>
          <p:cNvSpPr/>
          <p:nvPr/>
        </p:nvSpPr>
        <p:spPr>
          <a:xfrm>
            <a:off x="1955800" y="55626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stlmiť</a:t>
            </a:r>
            <a:endParaRPr lang="sk-SK"/>
          </a:p>
        </p:txBody>
      </p:sp>
      <p:sp>
        <p:nvSpPr>
          <p:cNvPr id="5857" name="CustomShape 24"/>
          <p:cNvSpPr/>
          <p:nvPr/>
        </p:nvSpPr>
        <p:spPr>
          <a:xfrm>
            <a:off x="73914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Pauza</a:t>
            </a:r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/</a:t>
            </a:r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prehrať</a:t>
            </a:r>
            <a:endParaRPr lang="sk-SK"/>
          </a:p>
        </p:txBody>
      </p:sp>
      <p:sp>
        <p:nvSpPr>
          <p:cNvPr id="5859" name="CustomShape 26"/>
          <p:cNvSpPr/>
          <p:nvPr/>
        </p:nvSpPr>
        <p:spPr>
          <a:xfrm>
            <a:off x="5969000" y="5835650"/>
            <a:ext cx="787400" cy="760413"/>
          </a:xfrm>
          <a:prstGeom prst="actionButtonBeginning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0" name="CustomShape 27"/>
          <p:cNvSpPr/>
          <p:nvPr/>
        </p:nvSpPr>
        <p:spPr>
          <a:xfrm>
            <a:off x="5562600" y="5562600"/>
            <a:ext cx="1600200" cy="2730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Predošlá stopa</a:t>
            </a:r>
            <a:endParaRPr lang="sk-SK"/>
          </a:p>
        </p:txBody>
      </p:sp>
      <p:sp>
        <p:nvSpPr>
          <p:cNvPr id="5861" name="CustomShape 28"/>
          <p:cNvSpPr/>
          <p:nvPr/>
        </p:nvSpPr>
        <p:spPr>
          <a:xfrm>
            <a:off x="7391400" y="5541963"/>
            <a:ext cx="1600200" cy="2730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Ďalšia stopa</a:t>
            </a:r>
            <a:endParaRPr lang="sk-SK"/>
          </a:p>
        </p:txBody>
      </p:sp>
      <p:sp>
        <p:nvSpPr>
          <p:cNvPr id="5862" name="CustomShape 29"/>
          <p:cNvSpPr/>
          <p:nvPr/>
        </p:nvSpPr>
        <p:spPr>
          <a:xfrm>
            <a:off x="7772400" y="5824538"/>
            <a:ext cx="774700" cy="760412"/>
          </a:xfrm>
          <a:prstGeom prst="actionButtonEnd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3" name="CustomShape 30"/>
          <p:cNvSpPr/>
          <p:nvPr/>
        </p:nvSpPr>
        <p:spPr>
          <a:xfrm>
            <a:off x="152400" y="2847975"/>
            <a:ext cx="1598613" cy="116205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4" name="CustomShape 31"/>
          <p:cNvSpPr/>
          <p:nvPr/>
        </p:nvSpPr>
        <p:spPr>
          <a:xfrm>
            <a:off x="152400" y="285591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Moje albumy</a:t>
            </a:r>
            <a:endParaRPr lang="sk-SK"/>
          </a:p>
        </p:txBody>
      </p:sp>
      <p:sp>
        <p:nvSpPr>
          <p:cNvPr id="5865" name="CustomShape 32"/>
          <p:cNvSpPr/>
          <p:nvPr/>
        </p:nvSpPr>
        <p:spPr>
          <a:xfrm>
            <a:off x="3771900" y="5562600"/>
            <a:ext cx="1600200" cy="1163638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8" name="CustomShape 35"/>
          <p:cNvSpPr/>
          <p:nvPr/>
        </p:nvSpPr>
        <p:spPr>
          <a:xfrm>
            <a:off x="3771900" y="5541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náhodný výber</a:t>
            </a:r>
            <a:endParaRPr lang="sk-SK"/>
          </a:p>
        </p:txBody>
      </p:sp>
      <p:pic>
        <p:nvPicPr>
          <p:cNvPr id="98335" name="Picture 4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2400" y="3124200"/>
            <a:ext cx="836613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336" name="Picture 4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90600" y="3194050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72" name="CustomShape 37"/>
          <p:cNvSpPr/>
          <p:nvPr/>
        </p:nvSpPr>
        <p:spPr>
          <a:xfrm>
            <a:off x="1979613" y="274638"/>
            <a:ext cx="3240087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338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240087" cy="1244600"/>
          </a:xfrm>
        </p:spPr>
        <p:txBody>
          <a:bodyPr/>
          <a:lstStyle/>
          <a:p>
            <a:pPr eaLnBrk="1" hangingPunct="1"/>
            <a:r>
              <a:rPr lang="en-US" smtClean="0"/>
              <a:t>mp3</a:t>
            </a:r>
          </a:p>
        </p:txBody>
      </p:sp>
      <p:sp>
        <p:nvSpPr>
          <p:cNvPr id="49" name="CustomShape 36"/>
          <p:cNvSpPr/>
          <p:nvPr/>
        </p:nvSpPr>
        <p:spPr>
          <a:xfrm>
            <a:off x="1955800" y="1503363"/>
            <a:ext cx="5207000" cy="3830637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8340" name="Picture 3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89388" y="5835650"/>
            <a:ext cx="1316037" cy="85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341" name="Picture 4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883525" y="1836738"/>
            <a:ext cx="592138" cy="70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45" name="CustomShape 22"/>
          <p:cNvSpPr/>
          <p:nvPr/>
        </p:nvSpPr>
        <p:spPr>
          <a:xfrm>
            <a:off x="276045" y="223838"/>
            <a:ext cx="1400355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sp>
        <p:nvSpPr>
          <p:cNvPr id="47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98347" name="Picture 7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6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19200" y="515938"/>
            <a:ext cx="717111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3" name="CustomShape 1">
            <a:hlinkClick r:id="rId2" action="ppaction://hlinkfile"/>
          </p:cNvPr>
          <p:cNvSpPr/>
          <p:nvPr/>
        </p:nvSpPr>
        <p:spPr>
          <a:xfrm>
            <a:off x="3771900" y="5564188"/>
            <a:ext cx="1600200" cy="116205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4" name="CustomShape 2">
            <a:hlinkClick r:id="rId2" action="ppaction://hlinkfile"/>
          </p:cNvPr>
          <p:cNvSpPr/>
          <p:nvPr/>
        </p:nvSpPr>
        <p:spPr>
          <a:xfrm>
            <a:off x="1955800" y="5562600"/>
            <a:ext cx="1600200" cy="1163638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5" name="CustomShape 3">
            <a:hlinkClick r:id="rId2" action="ppaction://hlinkfile"/>
          </p:cNvPr>
          <p:cNvSpPr/>
          <p:nvPr/>
        </p:nvSpPr>
        <p:spPr>
          <a:xfrm>
            <a:off x="7315200" y="5562600"/>
            <a:ext cx="1600200" cy="1163638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6" name="CustomShape 4">
            <a:hlinkClick r:id="rId3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0" name="CustomShape 8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pic>
        <p:nvPicPr>
          <p:cNvPr id="99335" name="Picture 91"/>
          <p:cNvPicPr>
            <a:picLocks noChangeAspect="1" noChangeArrowheads="1"/>
          </p:cNvPicPr>
          <p:nvPr/>
        </p:nvPicPr>
        <p:blipFill>
          <a:blip r:embed="rId4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88" name="CustomShape 13">
            <a:hlinkClick r:id="rId2" action="ppaction://hlinkfile"/>
          </p:cNvPr>
          <p:cNvSpPr/>
          <p:nvPr/>
        </p:nvSpPr>
        <p:spPr>
          <a:xfrm>
            <a:off x="5562600" y="5562600"/>
            <a:ext cx="1600200" cy="1163638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9" name="CustomShape 14">
            <a:hlinkClick r:id="rId2" action="ppaction://hlinkfile"/>
          </p:cNvPr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0" name="CustomShape 15">
            <a:hlinkClick r:id="rId2" action="ppaction://hlinkfile"/>
          </p:cNvPr>
          <p:cNvSpPr/>
          <p:nvPr/>
        </p:nvSpPr>
        <p:spPr>
          <a:xfrm>
            <a:off x="152400" y="4198938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1" name="CustomShape 16"/>
          <p:cNvSpPr/>
          <p:nvPr/>
        </p:nvSpPr>
        <p:spPr>
          <a:xfrm>
            <a:off x="152400" y="4198938"/>
            <a:ext cx="1598613" cy="3032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>
                <a:solidFill>
                  <a:srgbClr val="000000"/>
                </a:solidFill>
                <a:latin typeface="Comic Sans MS" pitchFamily="66" charset="0"/>
              </a:rPr>
              <a:t>Pridať hlasitosť</a:t>
            </a:r>
            <a:endParaRPr lang="sk-SK"/>
          </a:p>
        </p:txBody>
      </p:sp>
      <p:sp>
        <p:nvSpPr>
          <p:cNvPr id="5892" name="CustomShape 17"/>
          <p:cNvSpPr/>
          <p:nvPr/>
        </p:nvSpPr>
        <p:spPr>
          <a:xfrm>
            <a:off x="152400" y="5576888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>
                <a:solidFill>
                  <a:srgbClr val="000000"/>
                </a:solidFill>
                <a:latin typeface="Comic Sans MS" pitchFamily="66" charset="0"/>
              </a:rPr>
              <a:t>Stíšiť hlasitosť</a:t>
            </a:r>
            <a:endParaRPr lang="sk-SK" sz="1400"/>
          </a:p>
        </p:txBody>
      </p:sp>
      <p:pic>
        <p:nvPicPr>
          <p:cNvPr id="99341" name="Picture 6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1800" y="4551363"/>
            <a:ext cx="8223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342" name="Picture 6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8325" y="5999163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95" name="CustomShape 18"/>
          <p:cNvSpPr/>
          <p:nvPr/>
        </p:nvSpPr>
        <p:spPr>
          <a:xfrm rot="5400000" flipH="1" flipV="1">
            <a:off x="1016794" y="4887119"/>
            <a:ext cx="684212" cy="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96" name="CustomShape 19"/>
          <p:cNvSpPr/>
          <p:nvPr/>
        </p:nvSpPr>
        <p:spPr>
          <a:xfrm rot="5400000">
            <a:off x="1041400" y="6243638"/>
            <a:ext cx="592137" cy="46038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99345" name="Picture 9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17750" y="5810250"/>
            <a:ext cx="85725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98" name="CustomShape 20"/>
          <p:cNvSpPr/>
          <p:nvPr/>
        </p:nvSpPr>
        <p:spPr>
          <a:xfrm>
            <a:off x="1955800" y="5576888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stlmiť</a:t>
            </a:r>
            <a:endParaRPr lang="sk-SK"/>
          </a:p>
        </p:txBody>
      </p:sp>
      <p:sp>
        <p:nvSpPr>
          <p:cNvPr id="5899" name="CustomShape 21"/>
          <p:cNvSpPr/>
          <p:nvPr/>
        </p:nvSpPr>
        <p:spPr>
          <a:xfrm>
            <a:off x="3771900" y="5576888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pauza</a:t>
            </a:r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/</a:t>
            </a:r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prehrať</a:t>
            </a:r>
            <a:endParaRPr lang="sk-SK"/>
          </a:p>
        </p:txBody>
      </p:sp>
      <p:sp>
        <p:nvSpPr>
          <p:cNvPr id="5902" name="CustomShape 24"/>
          <p:cNvSpPr/>
          <p:nvPr/>
        </p:nvSpPr>
        <p:spPr>
          <a:xfrm>
            <a:off x="5562600" y="5576888"/>
            <a:ext cx="1600200" cy="2730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Predošlá stopa</a:t>
            </a:r>
            <a:endParaRPr lang="sk-SK"/>
          </a:p>
        </p:txBody>
      </p:sp>
      <p:sp>
        <p:nvSpPr>
          <p:cNvPr id="5903" name="CustomShape 25"/>
          <p:cNvSpPr/>
          <p:nvPr/>
        </p:nvSpPr>
        <p:spPr>
          <a:xfrm>
            <a:off x="7315200" y="5576888"/>
            <a:ext cx="1600200" cy="2730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Ďalšia stopa</a:t>
            </a:r>
            <a:endParaRPr lang="sk-SK"/>
          </a:p>
        </p:txBody>
      </p:sp>
      <p:sp>
        <p:nvSpPr>
          <p:cNvPr id="5905" name="CustomShape 27">
            <a:hlinkClick r:id="rId2" action="ppaction://hlinkfile"/>
          </p:cNvPr>
          <p:cNvSpPr/>
          <p:nvPr/>
        </p:nvSpPr>
        <p:spPr>
          <a:xfrm>
            <a:off x="152400" y="2847975"/>
            <a:ext cx="1598613" cy="116205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06" name="CustomShape 28"/>
          <p:cNvSpPr/>
          <p:nvPr/>
        </p:nvSpPr>
        <p:spPr>
          <a:xfrm>
            <a:off x="152400" y="285591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Moje DVD-čka</a:t>
            </a:r>
            <a:endParaRPr lang="sk-SK"/>
          </a:p>
        </p:txBody>
      </p:sp>
      <p:pic>
        <p:nvPicPr>
          <p:cNvPr id="99352" name="Picture 4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68325" y="3194050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10" name="CustomShape 31"/>
          <p:cNvSpPr/>
          <p:nvPr/>
        </p:nvSpPr>
        <p:spPr>
          <a:xfrm>
            <a:off x="1979613" y="274638"/>
            <a:ext cx="3240087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354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240087" cy="1244600"/>
          </a:xfrm>
        </p:spPr>
        <p:txBody>
          <a:bodyPr/>
          <a:lstStyle/>
          <a:p>
            <a:pPr eaLnBrk="1" hangingPunct="1"/>
            <a:r>
              <a:rPr lang="en-US" smtClean="0"/>
              <a:t>dvd</a:t>
            </a:r>
          </a:p>
        </p:txBody>
      </p:sp>
      <p:sp>
        <p:nvSpPr>
          <p:cNvPr id="41" name="CustomShape 29"/>
          <p:cNvSpPr/>
          <p:nvPr/>
        </p:nvSpPr>
        <p:spPr>
          <a:xfrm>
            <a:off x="1955800" y="1503363"/>
            <a:ext cx="6983413" cy="3870325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9356" name="Picture 2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273550" y="5895975"/>
            <a:ext cx="5969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357" name="Picture 5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905500" y="5795963"/>
            <a:ext cx="908050" cy="88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358" name="Picture 6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667625" y="5783263"/>
            <a:ext cx="895350" cy="88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38" name="CustomShape 22"/>
          <p:cNvSpPr/>
          <p:nvPr/>
        </p:nvSpPr>
        <p:spPr>
          <a:xfrm>
            <a:off x="267419" y="223838"/>
            <a:ext cx="1356594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sp>
        <p:nvSpPr>
          <p:cNvPr id="40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99364" name="Picture 7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69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19200" y="515938"/>
            <a:ext cx="717111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1" name="CustomShape 1"/>
          <p:cNvSpPr/>
          <p:nvPr/>
        </p:nvSpPr>
        <p:spPr>
          <a:xfrm>
            <a:off x="19812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2" name="CustomShape 2">
            <a:hlinkClick r:id="rId2" action="ppaction://hlinkfile"/>
          </p:cNvPr>
          <p:cNvSpPr/>
          <p:nvPr/>
        </p:nvSpPr>
        <p:spPr>
          <a:xfrm>
            <a:off x="1981200" y="2854325"/>
            <a:ext cx="1598613" cy="1163638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3" name="CustomShape 3">
            <a:hlinkClick r:id="rId2" action="ppaction://hlinkfile"/>
          </p:cNvPr>
          <p:cNvSpPr/>
          <p:nvPr/>
        </p:nvSpPr>
        <p:spPr>
          <a:xfrm>
            <a:off x="1981200" y="4170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4" name="CustomShape 4">
            <a:hlinkClick r:id="rId2" action="ppaction://hlinkfile"/>
          </p:cNvPr>
          <p:cNvSpPr/>
          <p:nvPr/>
        </p:nvSpPr>
        <p:spPr>
          <a:xfrm>
            <a:off x="3771900" y="4170363"/>
            <a:ext cx="1600200" cy="1163637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5" name="CustomShape 5">
            <a:hlinkClick r:id="rId2" action="ppaction://hlinkfile"/>
          </p:cNvPr>
          <p:cNvSpPr/>
          <p:nvPr/>
        </p:nvSpPr>
        <p:spPr>
          <a:xfrm>
            <a:off x="5562600" y="4170363"/>
            <a:ext cx="1600200" cy="1163637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6" name="CustomShape 6">
            <a:hlinkClick r:id="rId2" action="ppaction://hlinkfile"/>
          </p:cNvPr>
          <p:cNvSpPr/>
          <p:nvPr/>
        </p:nvSpPr>
        <p:spPr>
          <a:xfrm>
            <a:off x="5562600" y="5541963"/>
            <a:ext cx="1600200" cy="1163637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7" name="CustomShape 7">
            <a:hlinkClick r:id="rId2" action="ppaction://hlinkfile"/>
          </p:cNvPr>
          <p:cNvSpPr/>
          <p:nvPr/>
        </p:nvSpPr>
        <p:spPr>
          <a:xfrm>
            <a:off x="3771900" y="2854325"/>
            <a:ext cx="1600200" cy="1163638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8" name="CustomShape 8">
            <a:hlinkClick r:id="rId2" action="ppaction://hlinkfile"/>
          </p:cNvPr>
          <p:cNvSpPr/>
          <p:nvPr/>
        </p:nvSpPr>
        <p:spPr>
          <a:xfrm>
            <a:off x="5562600" y="2847975"/>
            <a:ext cx="1600200" cy="116205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9" name="CustomShape 9">
            <a:hlinkClick r:id="rId2" action="ppaction://hlinkfile"/>
          </p:cNvPr>
          <p:cNvSpPr/>
          <p:nvPr/>
        </p:nvSpPr>
        <p:spPr>
          <a:xfrm>
            <a:off x="177800" y="4170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0" name="CustomShape 10">
            <a:hlinkClick r:id="rId2" action="ppaction://hlinkfile"/>
          </p:cNvPr>
          <p:cNvSpPr/>
          <p:nvPr/>
        </p:nvSpPr>
        <p:spPr>
          <a:xfrm>
            <a:off x="177800" y="2854325"/>
            <a:ext cx="1598613" cy="1163638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1" name="CustomShape 11">
            <a:hlinkClick r:id="rId2" action="ppaction://hlinkfile"/>
          </p:cNvPr>
          <p:cNvSpPr/>
          <p:nvPr/>
        </p:nvSpPr>
        <p:spPr>
          <a:xfrm>
            <a:off x="1981200" y="5562600"/>
            <a:ext cx="1598613" cy="1163638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2" name="CustomShape 12">
            <a:hlinkClick r:id="rId2" action="ppaction://hlinkfile"/>
          </p:cNvPr>
          <p:cNvSpPr/>
          <p:nvPr/>
        </p:nvSpPr>
        <p:spPr>
          <a:xfrm>
            <a:off x="3770313" y="5541963"/>
            <a:ext cx="1598612" cy="1163637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3" name="CustomShape 13">
            <a:hlinkClick r:id="rId2" action="ppaction://hlinkfile"/>
          </p:cNvPr>
          <p:cNvSpPr/>
          <p:nvPr/>
        </p:nvSpPr>
        <p:spPr>
          <a:xfrm>
            <a:off x="7340600" y="55419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4" name="CustomShape 14"/>
          <p:cNvSpPr/>
          <p:nvPr/>
        </p:nvSpPr>
        <p:spPr>
          <a:xfrm>
            <a:off x="7340600" y="41910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Timetable</a:t>
            </a:r>
            <a:endParaRPr lang="sk-SK"/>
          </a:p>
        </p:txBody>
      </p:sp>
      <p:sp>
        <p:nvSpPr>
          <p:cNvPr id="5925" name="CustomShape 15">
            <a:hlinkClick r:id="rId2" action="ppaction://hlinkfile"/>
          </p:cNvPr>
          <p:cNvSpPr/>
          <p:nvPr/>
        </p:nvSpPr>
        <p:spPr>
          <a:xfrm>
            <a:off x="73406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6" name="CustomShape 16">
            <a:hlinkClick r:id="rId3" action="ppaction://hlinksldjump"/>
          </p:cNvPr>
          <p:cNvSpPr/>
          <p:nvPr/>
        </p:nvSpPr>
        <p:spPr>
          <a:xfrm>
            <a:off x="1778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7" name="CustomShape 17">
            <a:hlinkClick r:id="rId2" action="ppaction://hlinkfile"/>
          </p:cNvPr>
          <p:cNvSpPr/>
          <p:nvPr/>
        </p:nvSpPr>
        <p:spPr>
          <a:xfrm>
            <a:off x="3771900" y="1503363"/>
            <a:ext cx="1600200" cy="1163637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8" name="CustomShape 18">
            <a:hlinkClick r:id="rId2" action="ppaction://hlinkfile"/>
          </p:cNvPr>
          <p:cNvSpPr/>
          <p:nvPr/>
        </p:nvSpPr>
        <p:spPr>
          <a:xfrm>
            <a:off x="5562600" y="1503363"/>
            <a:ext cx="1600200" cy="1163637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32" name="CustomShape 22"/>
          <p:cNvSpPr/>
          <p:nvPr/>
        </p:nvSpPr>
        <p:spPr>
          <a:xfrm>
            <a:off x="1524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sp>
        <p:nvSpPr>
          <p:cNvPr id="5934" name="CustomShape 24"/>
          <p:cNvSpPr/>
          <p:nvPr/>
        </p:nvSpPr>
        <p:spPr>
          <a:xfrm>
            <a:off x="1981200" y="1503363"/>
            <a:ext cx="1598613" cy="4540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Chceš si pozrieť moje fotky?</a:t>
            </a:r>
            <a:endParaRPr lang="sk-SK"/>
          </a:p>
        </p:txBody>
      </p:sp>
      <p:sp>
        <p:nvSpPr>
          <p:cNvPr id="5935" name="CustomShape 25"/>
          <p:cNvSpPr/>
          <p:nvPr/>
        </p:nvSpPr>
        <p:spPr>
          <a:xfrm>
            <a:off x="5562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Album </a:t>
            </a:r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č. </a:t>
            </a:r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2</a:t>
            </a:r>
            <a:endParaRPr lang="sk-SK"/>
          </a:p>
        </p:txBody>
      </p:sp>
      <p:sp>
        <p:nvSpPr>
          <p:cNvPr id="5936" name="CustomShape 26"/>
          <p:cNvSpPr/>
          <p:nvPr/>
        </p:nvSpPr>
        <p:spPr>
          <a:xfrm>
            <a:off x="1524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Album </a:t>
            </a:r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č. </a:t>
            </a:r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4</a:t>
            </a:r>
            <a:endParaRPr lang="sk-SK"/>
          </a:p>
        </p:txBody>
      </p:sp>
      <p:pic>
        <p:nvPicPr>
          <p:cNvPr id="100376" name="Picture 134"/>
          <p:cNvPicPr>
            <a:picLocks noChangeAspect="1" noChangeArrowheads="1"/>
          </p:cNvPicPr>
          <p:nvPr/>
        </p:nvPicPr>
        <p:blipFill>
          <a:blip r:embed="rId4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40" name="CustomShape 27"/>
          <p:cNvSpPr/>
          <p:nvPr/>
        </p:nvSpPr>
        <p:spPr>
          <a:xfrm>
            <a:off x="37719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Album </a:t>
            </a:r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 č. </a:t>
            </a:r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1</a:t>
            </a:r>
            <a:endParaRPr lang="sk-SK"/>
          </a:p>
        </p:txBody>
      </p:sp>
      <p:sp>
        <p:nvSpPr>
          <p:cNvPr id="5941" name="CustomShape 28">
            <a:hlinkClick r:id="rId2" action="ppaction://hlinkfile"/>
          </p:cNvPr>
          <p:cNvSpPr/>
          <p:nvPr/>
        </p:nvSpPr>
        <p:spPr>
          <a:xfrm>
            <a:off x="152400" y="55419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42" name="CustomShape 29"/>
          <p:cNvSpPr/>
          <p:nvPr/>
        </p:nvSpPr>
        <p:spPr>
          <a:xfrm>
            <a:off x="152400" y="5541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Album </a:t>
            </a:r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č. </a:t>
            </a:r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14</a:t>
            </a:r>
            <a:endParaRPr lang="sk-SK"/>
          </a:p>
        </p:txBody>
      </p:sp>
      <p:sp>
        <p:nvSpPr>
          <p:cNvPr id="5943" name="CustomShape 30"/>
          <p:cNvSpPr/>
          <p:nvPr/>
        </p:nvSpPr>
        <p:spPr>
          <a:xfrm>
            <a:off x="7340600" y="284797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Volume Up</a:t>
            </a:r>
            <a:endParaRPr lang="sk-SK"/>
          </a:p>
        </p:txBody>
      </p:sp>
      <p:sp>
        <p:nvSpPr>
          <p:cNvPr id="5944" name="CustomShape 31"/>
          <p:cNvSpPr/>
          <p:nvPr/>
        </p:nvSpPr>
        <p:spPr>
          <a:xfrm>
            <a:off x="73406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Volume Down</a:t>
            </a:r>
            <a:endParaRPr lang="sk-SK"/>
          </a:p>
        </p:txBody>
      </p:sp>
      <p:sp>
        <p:nvSpPr>
          <p:cNvPr id="5945" name="CustomShape 32"/>
          <p:cNvSpPr/>
          <p:nvPr/>
        </p:nvSpPr>
        <p:spPr>
          <a:xfrm>
            <a:off x="3771900" y="28543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Album </a:t>
            </a:r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č. </a:t>
            </a:r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6</a:t>
            </a:r>
            <a:endParaRPr lang="sk-SK"/>
          </a:p>
        </p:txBody>
      </p:sp>
      <p:sp>
        <p:nvSpPr>
          <p:cNvPr id="5946" name="CustomShape 33"/>
          <p:cNvSpPr/>
          <p:nvPr/>
        </p:nvSpPr>
        <p:spPr>
          <a:xfrm>
            <a:off x="19812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Album </a:t>
            </a:r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č. </a:t>
            </a:r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5</a:t>
            </a:r>
            <a:endParaRPr lang="sk-SK"/>
          </a:p>
        </p:txBody>
      </p:sp>
      <p:sp>
        <p:nvSpPr>
          <p:cNvPr id="5947" name="CustomShape 34"/>
          <p:cNvSpPr/>
          <p:nvPr/>
        </p:nvSpPr>
        <p:spPr>
          <a:xfrm>
            <a:off x="177800" y="41910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Album </a:t>
            </a:r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č. </a:t>
            </a:r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9</a:t>
            </a:r>
            <a:endParaRPr lang="sk-SK"/>
          </a:p>
        </p:txBody>
      </p:sp>
      <p:sp>
        <p:nvSpPr>
          <p:cNvPr id="5949" name="CustomShape 35">
            <a:hlinkClick r:id="rId2" action="ppaction://hlinkfile"/>
          </p:cNvPr>
          <p:cNvSpPr/>
          <p:nvPr/>
        </p:nvSpPr>
        <p:spPr>
          <a:xfrm>
            <a:off x="7340600" y="4170363"/>
            <a:ext cx="1600200" cy="1163637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0" name="CustomShape 36">
            <a:hlinkClick r:id="rId2" action="ppaction://hlinkfile"/>
          </p:cNvPr>
          <p:cNvSpPr/>
          <p:nvPr/>
        </p:nvSpPr>
        <p:spPr>
          <a:xfrm>
            <a:off x="7340600" y="2847975"/>
            <a:ext cx="1600200" cy="116205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1" name="CustomShape 37"/>
          <p:cNvSpPr/>
          <p:nvPr/>
        </p:nvSpPr>
        <p:spPr>
          <a:xfrm>
            <a:off x="5562600" y="5541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Album </a:t>
            </a:r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č. </a:t>
            </a:r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17</a:t>
            </a:r>
            <a:endParaRPr lang="sk-SK"/>
          </a:p>
        </p:txBody>
      </p:sp>
      <p:sp>
        <p:nvSpPr>
          <p:cNvPr id="5952" name="CustomShape 38"/>
          <p:cNvSpPr/>
          <p:nvPr/>
        </p:nvSpPr>
        <p:spPr>
          <a:xfrm>
            <a:off x="3771900" y="5541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Album </a:t>
            </a:r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č. </a:t>
            </a:r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16</a:t>
            </a:r>
            <a:endParaRPr lang="sk-SK"/>
          </a:p>
        </p:txBody>
      </p:sp>
      <p:sp>
        <p:nvSpPr>
          <p:cNvPr id="5953" name="CustomShape 39"/>
          <p:cNvSpPr/>
          <p:nvPr/>
        </p:nvSpPr>
        <p:spPr>
          <a:xfrm>
            <a:off x="1981200" y="55626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Album </a:t>
            </a:r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č. </a:t>
            </a:r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15</a:t>
            </a:r>
            <a:endParaRPr lang="sk-SK"/>
          </a:p>
        </p:txBody>
      </p:sp>
      <p:sp>
        <p:nvSpPr>
          <p:cNvPr id="5954" name="CustomShape 40"/>
          <p:cNvSpPr/>
          <p:nvPr/>
        </p:nvSpPr>
        <p:spPr>
          <a:xfrm>
            <a:off x="1981200" y="41910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Album </a:t>
            </a:r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č. </a:t>
            </a:r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10</a:t>
            </a:r>
            <a:endParaRPr lang="sk-SK"/>
          </a:p>
        </p:txBody>
      </p:sp>
      <p:sp>
        <p:nvSpPr>
          <p:cNvPr id="5955" name="CustomShape 41"/>
          <p:cNvSpPr/>
          <p:nvPr/>
        </p:nvSpPr>
        <p:spPr>
          <a:xfrm>
            <a:off x="3771900" y="4170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Album </a:t>
            </a:r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č. </a:t>
            </a:r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11</a:t>
            </a:r>
            <a:endParaRPr lang="sk-SK"/>
          </a:p>
        </p:txBody>
      </p:sp>
      <p:sp>
        <p:nvSpPr>
          <p:cNvPr id="5956" name="CustomShape 42"/>
          <p:cNvSpPr/>
          <p:nvPr/>
        </p:nvSpPr>
        <p:spPr>
          <a:xfrm>
            <a:off x="5562600" y="4191000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Album </a:t>
            </a:r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č. </a:t>
            </a:r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12</a:t>
            </a:r>
            <a:endParaRPr lang="sk-SK"/>
          </a:p>
        </p:txBody>
      </p:sp>
      <p:sp>
        <p:nvSpPr>
          <p:cNvPr id="5957" name="CustomShape 43"/>
          <p:cNvSpPr/>
          <p:nvPr/>
        </p:nvSpPr>
        <p:spPr>
          <a:xfrm>
            <a:off x="73406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Album </a:t>
            </a:r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č. </a:t>
            </a:r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13</a:t>
            </a:r>
            <a:endParaRPr lang="sk-SK"/>
          </a:p>
        </p:txBody>
      </p:sp>
      <p:sp>
        <p:nvSpPr>
          <p:cNvPr id="5958" name="CustomShape 44"/>
          <p:cNvSpPr/>
          <p:nvPr/>
        </p:nvSpPr>
        <p:spPr>
          <a:xfrm>
            <a:off x="7340600" y="28543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Album </a:t>
            </a:r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č. </a:t>
            </a:r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8</a:t>
            </a:r>
            <a:endParaRPr lang="sk-SK"/>
          </a:p>
        </p:txBody>
      </p:sp>
      <p:sp>
        <p:nvSpPr>
          <p:cNvPr id="5959" name="CustomShape 45"/>
          <p:cNvSpPr/>
          <p:nvPr/>
        </p:nvSpPr>
        <p:spPr>
          <a:xfrm>
            <a:off x="5562600" y="28543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Album </a:t>
            </a:r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č. </a:t>
            </a:r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7</a:t>
            </a:r>
            <a:endParaRPr lang="sk-SK"/>
          </a:p>
        </p:txBody>
      </p:sp>
      <p:sp>
        <p:nvSpPr>
          <p:cNvPr id="5960" name="CustomShape 46"/>
          <p:cNvSpPr/>
          <p:nvPr/>
        </p:nvSpPr>
        <p:spPr>
          <a:xfrm>
            <a:off x="73406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Album </a:t>
            </a:r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č. </a:t>
            </a:r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3</a:t>
            </a:r>
            <a:endParaRPr lang="sk-SK"/>
          </a:p>
        </p:txBody>
      </p:sp>
      <p:sp>
        <p:nvSpPr>
          <p:cNvPr id="5961" name="CustomShape 47"/>
          <p:cNvSpPr/>
          <p:nvPr/>
        </p:nvSpPr>
        <p:spPr>
          <a:xfrm>
            <a:off x="7340600" y="5541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Album </a:t>
            </a:r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č. </a:t>
            </a:r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18</a:t>
            </a:r>
            <a:endParaRPr lang="sk-SK"/>
          </a:p>
        </p:txBody>
      </p:sp>
      <p:sp>
        <p:nvSpPr>
          <p:cNvPr id="5963" name="CustomShape 49"/>
          <p:cNvSpPr/>
          <p:nvPr/>
        </p:nvSpPr>
        <p:spPr>
          <a:xfrm>
            <a:off x="2019300" y="120650"/>
            <a:ext cx="3238500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0399" name="Picture 8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62200" y="1905000"/>
            <a:ext cx="768350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0400" name="Title 2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240087" cy="1244600"/>
          </a:xfrm>
        </p:spPr>
        <p:txBody>
          <a:bodyPr/>
          <a:lstStyle/>
          <a:p>
            <a:pPr eaLnBrk="1" hangingPunct="1"/>
            <a:r>
              <a:rPr lang="sk-SK" smtClean="0"/>
              <a:t>hudba</a:t>
            </a:r>
            <a:endParaRPr lang="en-US" smtClean="0"/>
          </a:p>
        </p:txBody>
      </p:sp>
      <p:sp>
        <p:nvSpPr>
          <p:cNvPr id="55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56" name="CustomShape 22"/>
          <p:cNvSpPr/>
          <p:nvPr/>
        </p:nvSpPr>
        <p:spPr>
          <a:xfrm>
            <a:off x="381000" y="223838"/>
            <a:ext cx="12430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sp>
        <p:nvSpPr>
          <p:cNvPr id="58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100406" name="Picture 7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" name="Picture 6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9200" y="515938"/>
            <a:ext cx="717111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4" name="CustomShape 1"/>
          <p:cNvSpPr/>
          <p:nvPr/>
        </p:nvSpPr>
        <p:spPr>
          <a:xfrm>
            <a:off x="152400" y="5562600"/>
            <a:ext cx="1598613" cy="1163638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5" name="CustomShape 2">
            <a:hlinkClick r:id="rId2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9" name="CustomShape 6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pic>
        <p:nvPicPr>
          <p:cNvPr id="101381" name="Picture 91"/>
          <p:cNvPicPr>
            <a:picLocks noChangeAspect="1" noChangeArrowheads="1"/>
          </p:cNvPicPr>
          <p:nvPr/>
        </p:nvPicPr>
        <p:blipFill>
          <a:blip r:embed="rId3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77" name="CustomShape 11"/>
          <p:cNvSpPr/>
          <p:nvPr/>
        </p:nvSpPr>
        <p:spPr>
          <a:xfrm>
            <a:off x="152400" y="4211638"/>
            <a:ext cx="1598613" cy="116205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79" name="CustomShape 13"/>
          <p:cNvSpPr/>
          <p:nvPr/>
        </p:nvSpPr>
        <p:spPr>
          <a:xfrm>
            <a:off x="152400" y="4211638"/>
            <a:ext cx="1598613" cy="2714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Predošlá fotka</a:t>
            </a:r>
            <a:endParaRPr lang="sk-SK"/>
          </a:p>
        </p:txBody>
      </p:sp>
      <p:sp>
        <p:nvSpPr>
          <p:cNvPr id="5980" name="CustomShape 14"/>
          <p:cNvSpPr/>
          <p:nvPr/>
        </p:nvSpPr>
        <p:spPr>
          <a:xfrm>
            <a:off x="152400" y="5576888"/>
            <a:ext cx="1598613" cy="2730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Ďalšia fotka</a:t>
            </a:r>
            <a:endParaRPr lang="sk-SK"/>
          </a:p>
        </p:txBody>
      </p:sp>
      <p:sp>
        <p:nvSpPr>
          <p:cNvPr id="5983" name="CustomShape 17"/>
          <p:cNvSpPr/>
          <p:nvPr/>
        </p:nvSpPr>
        <p:spPr>
          <a:xfrm>
            <a:off x="152400" y="2847975"/>
            <a:ext cx="1598613" cy="116205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4" name="CustomShape 18"/>
          <p:cNvSpPr/>
          <p:nvPr/>
        </p:nvSpPr>
        <p:spPr>
          <a:xfrm>
            <a:off x="152400" y="2847975"/>
            <a:ext cx="1598613" cy="2714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O tejto fotke</a:t>
            </a:r>
            <a:endParaRPr lang="sk-SK"/>
          </a:p>
        </p:txBody>
      </p:sp>
      <p:sp>
        <p:nvSpPr>
          <p:cNvPr id="26" name="CustomShape 16"/>
          <p:cNvSpPr/>
          <p:nvPr/>
        </p:nvSpPr>
        <p:spPr>
          <a:xfrm>
            <a:off x="1955800" y="1503363"/>
            <a:ext cx="6983413" cy="5221287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01388" name="Picture 2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2125" y="4414838"/>
            <a:ext cx="908050" cy="88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389" name="Picture 3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8788" y="5815013"/>
            <a:ext cx="896937" cy="88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1390" name="Title 5"/>
          <p:cNvSpPr>
            <a:spLocks noGrp="1"/>
          </p:cNvSpPr>
          <p:nvPr>
            <p:ph type="title"/>
          </p:nvPr>
        </p:nvSpPr>
        <p:spPr>
          <a:xfrm>
            <a:off x="1979613" y="223838"/>
            <a:ext cx="4964112" cy="1244600"/>
          </a:xfrm>
        </p:spPr>
        <p:txBody>
          <a:bodyPr/>
          <a:lstStyle/>
          <a:p>
            <a:pPr eaLnBrk="1" hangingPunct="1"/>
            <a:r>
              <a:rPr lang="sk-SK" smtClean="0"/>
              <a:t>Zobrazenie fotiek</a:t>
            </a:r>
            <a:endParaRPr lang="en-US" smtClean="0"/>
          </a:p>
        </p:txBody>
      </p:sp>
      <p:sp>
        <p:nvSpPr>
          <p:cNvPr id="21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22" name="CustomShape 22"/>
          <p:cNvSpPr/>
          <p:nvPr/>
        </p:nvSpPr>
        <p:spPr>
          <a:xfrm>
            <a:off x="258792" y="223838"/>
            <a:ext cx="1365221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sp>
        <p:nvSpPr>
          <p:cNvPr id="24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101396" name="Picture 7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6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9200" y="515938"/>
            <a:ext cx="717111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7" name="CustomShape 1"/>
          <p:cNvSpPr/>
          <p:nvPr/>
        </p:nvSpPr>
        <p:spPr>
          <a:xfrm>
            <a:off x="3771900" y="4186238"/>
            <a:ext cx="1600200" cy="116205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8" name="CustomShape 2"/>
          <p:cNvSpPr/>
          <p:nvPr/>
        </p:nvSpPr>
        <p:spPr>
          <a:xfrm>
            <a:off x="7340600" y="4191000"/>
            <a:ext cx="1600200" cy="1163638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9" name="CustomShape 3"/>
          <p:cNvSpPr/>
          <p:nvPr/>
        </p:nvSpPr>
        <p:spPr>
          <a:xfrm>
            <a:off x="7340600" y="5541963"/>
            <a:ext cx="1600200" cy="1163637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0" name="CustomShape 4"/>
          <p:cNvSpPr/>
          <p:nvPr/>
        </p:nvSpPr>
        <p:spPr>
          <a:xfrm>
            <a:off x="152400" y="4191000"/>
            <a:ext cx="1598613" cy="1163638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1" name="CustomShape 5"/>
          <p:cNvSpPr/>
          <p:nvPr/>
        </p:nvSpPr>
        <p:spPr>
          <a:xfrm>
            <a:off x="19812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2" name="CustomShape 6"/>
          <p:cNvSpPr/>
          <p:nvPr/>
        </p:nvSpPr>
        <p:spPr>
          <a:xfrm>
            <a:off x="3771900" y="1511300"/>
            <a:ext cx="1600200" cy="1163638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3" name="CustomShape 7"/>
          <p:cNvSpPr/>
          <p:nvPr/>
        </p:nvSpPr>
        <p:spPr>
          <a:xfrm>
            <a:off x="1981200" y="2874963"/>
            <a:ext cx="1598613" cy="1163637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4" name="CustomShape 8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5" name="CustomShape 9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6" name="CustomShape 10"/>
          <p:cNvSpPr/>
          <p:nvPr/>
        </p:nvSpPr>
        <p:spPr>
          <a:xfrm>
            <a:off x="7340600" y="2874963"/>
            <a:ext cx="1600200" cy="1163637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7" name="CustomShape 11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8" name="CustomShape 12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9" name="CustomShape 13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0" name="CustomShape 14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1" name="CustomShape 15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2" name="CustomShape 16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3" name="CustomShape 17"/>
          <p:cNvSpPr/>
          <p:nvPr/>
        </p:nvSpPr>
        <p:spPr>
          <a:xfrm>
            <a:off x="5562600" y="1503363"/>
            <a:ext cx="1600200" cy="1163637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4" name="CustomShape 18"/>
          <p:cNvSpPr/>
          <p:nvPr/>
        </p:nvSpPr>
        <p:spPr>
          <a:xfrm>
            <a:off x="7340600" y="1503363"/>
            <a:ext cx="1600200" cy="1163637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5" name="CustomShape 19">
            <a:hlinkClick r:id="rId2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9" name="CustomShape 23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sp>
        <p:nvSpPr>
          <p:cNvPr id="6011" name="CustomShape 25"/>
          <p:cNvSpPr/>
          <p:nvPr/>
        </p:nvSpPr>
        <p:spPr>
          <a:xfrm>
            <a:off x="19812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ísť von</a:t>
            </a:r>
            <a:endParaRPr lang="sk-SK"/>
          </a:p>
        </p:txBody>
      </p:sp>
      <p:sp>
        <p:nvSpPr>
          <p:cNvPr id="6012" name="CustomShape 26"/>
          <p:cNvSpPr/>
          <p:nvPr/>
        </p:nvSpPr>
        <p:spPr>
          <a:xfrm>
            <a:off x="152400" y="2862263"/>
            <a:ext cx="1598613" cy="3143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500" dirty="0">
                <a:solidFill>
                  <a:srgbClr val="000000"/>
                </a:solidFill>
                <a:latin typeface="Comic Sans MS" pitchFamily="66" charset="0"/>
              </a:rPr>
              <a:t>niečo robiť</a:t>
            </a:r>
            <a:endParaRPr lang="sk-SK" sz="1500" dirty="0"/>
          </a:p>
        </p:txBody>
      </p:sp>
      <p:sp>
        <p:nvSpPr>
          <p:cNvPr id="6013" name="CustomShape 27"/>
          <p:cNvSpPr/>
          <p:nvPr/>
        </p:nvSpPr>
        <p:spPr>
          <a:xfrm>
            <a:off x="55626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si sadnúť</a:t>
            </a:r>
            <a:endParaRPr lang="sk-SK"/>
          </a:p>
        </p:txBody>
      </p:sp>
      <p:sp>
        <p:nvSpPr>
          <p:cNvPr id="6014" name="CustomShape 28"/>
          <p:cNvSpPr/>
          <p:nvPr/>
        </p:nvSpPr>
        <p:spPr>
          <a:xfrm>
            <a:off x="73406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vstať</a:t>
            </a:r>
            <a:endParaRPr lang="sk-SK"/>
          </a:p>
        </p:txBody>
      </p:sp>
      <p:sp>
        <p:nvSpPr>
          <p:cNvPr id="6015" name="CustomShape 29"/>
          <p:cNvSpPr/>
          <p:nvPr/>
        </p:nvSpPr>
        <p:spPr>
          <a:xfrm>
            <a:off x="1981200" y="2924175"/>
            <a:ext cx="1598613" cy="2714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 dirty="0" smtClean="0">
                <a:solidFill>
                  <a:srgbClr val="000000"/>
                </a:solidFill>
                <a:latin typeface="Comic Sans MS" pitchFamily="66" charset="0"/>
              </a:rPr>
              <a:t>si niečo pozrieť</a:t>
            </a:r>
            <a:endParaRPr lang="sk-SK" dirty="0"/>
          </a:p>
        </p:txBody>
      </p:sp>
      <p:sp>
        <p:nvSpPr>
          <p:cNvPr id="6016" name="CustomShape 30"/>
          <p:cNvSpPr/>
          <p:nvPr/>
        </p:nvSpPr>
        <p:spPr>
          <a:xfrm>
            <a:off x="3771900" y="4186238"/>
            <a:ext cx="1600200" cy="3032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 dirty="0">
                <a:solidFill>
                  <a:srgbClr val="000000"/>
                </a:solidFill>
                <a:latin typeface="Comic Sans MS" pitchFamily="66" charset="0"/>
              </a:rPr>
              <a:t>ísť plávať</a:t>
            </a:r>
            <a:endParaRPr lang="sk-SK" dirty="0"/>
          </a:p>
        </p:txBody>
      </p:sp>
      <p:sp>
        <p:nvSpPr>
          <p:cNvPr id="6017" name="CustomShape 31"/>
          <p:cNvSpPr/>
          <p:nvPr/>
        </p:nvSpPr>
        <p:spPr>
          <a:xfrm>
            <a:off x="152400" y="4170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 dirty="0" smtClean="0">
                <a:solidFill>
                  <a:srgbClr val="000000"/>
                </a:solidFill>
                <a:latin typeface="Comic Sans MS" pitchFamily="66" charset="0"/>
              </a:rPr>
              <a:t>sa </a:t>
            </a:r>
            <a:r>
              <a:rPr lang="sk-SK" sz="1600" dirty="0">
                <a:solidFill>
                  <a:srgbClr val="000000"/>
                </a:solidFill>
                <a:latin typeface="Comic Sans MS" pitchFamily="66" charset="0"/>
              </a:rPr>
              <a:t>hrať</a:t>
            </a:r>
            <a:endParaRPr lang="sk-SK" dirty="0"/>
          </a:p>
        </p:txBody>
      </p:sp>
      <p:sp>
        <p:nvSpPr>
          <p:cNvPr id="6018" name="CustomShape 32"/>
          <p:cNvSpPr/>
          <p:nvPr/>
        </p:nvSpPr>
        <p:spPr>
          <a:xfrm>
            <a:off x="7327900" y="4219575"/>
            <a:ext cx="1600200" cy="2714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500">
                <a:solidFill>
                  <a:srgbClr val="000000"/>
                </a:solidFill>
                <a:latin typeface="Comic Sans MS" pitchFamily="66" charset="0"/>
              </a:rPr>
              <a:t>niečo variť</a:t>
            </a:r>
            <a:endParaRPr lang="sk-SK" sz="1500"/>
          </a:p>
        </p:txBody>
      </p:sp>
      <p:sp>
        <p:nvSpPr>
          <p:cNvPr id="6019" name="CustomShape 33"/>
          <p:cNvSpPr/>
          <p:nvPr/>
        </p:nvSpPr>
        <p:spPr>
          <a:xfrm>
            <a:off x="1981200" y="4191000"/>
            <a:ext cx="1598613" cy="3127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500">
                <a:solidFill>
                  <a:srgbClr val="000000"/>
                </a:solidFill>
                <a:latin typeface="Comic Sans MS" pitchFamily="66" charset="0"/>
              </a:rPr>
              <a:t>niečo počúvať</a:t>
            </a:r>
            <a:endParaRPr lang="sk-SK" sz="1500"/>
          </a:p>
        </p:txBody>
      </p:sp>
      <p:sp>
        <p:nvSpPr>
          <p:cNvPr id="6020" name="CustomShape 34"/>
          <p:cNvSpPr/>
          <p:nvPr/>
        </p:nvSpPr>
        <p:spPr>
          <a:xfrm>
            <a:off x="7315200" y="55292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ísť domov</a:t>
            </a:r>
            <a:endParaRPr lang="sk-SK"/>
          </a:p>
        </p:txBody>
      </p:sp>
      <p:sp>
        <p:nvSpPr>
          <p:cNvPr id="6021" name="CustomShape 35"/>
          <p:cNvSpPr/>
          <p:nvPr/>
        </p:nvSpPr>
        <p:spPr>
          <a:xfrm>
            <a:off x="3771900" y="1503363"/>
            <a:ext cx="1600200" cy="3032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>
                <a:solidFill>
                  <a:srgbClr val="000000"/>
                </a:solidFill>
                <a:latin typeface="Comic Sans MS" pitchFamily="66" charset="0"/>
              </a:rPr>
              <a:t>niekomu zavolať</a:t>
            </a:r>
            <a:endParaRPr lang="sk-SK"/>
          </a:p>
        </p:txBody>
      </p:sp>
      <p:sp>
        <p:nvSpPr>
          <p:cNvPr id="6022" name="CustomShape 36"/>
          <p:cNvSpPr/>
          <p:nvPr/>
        </p:nvSpPr>
        <p:spPr>
          <a:xfrm>
            <a:off x="152400" y="5768975"/>
            <a:ext cx="1598613" cy="7000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4000" b="1">
                <a:solidFill>
                  <a:srgbClr val="000000"/>
                </a:solidFill>
                <a:latin typeface="Comic Sans MS" pitchFamily="66" charset="0"/>
              </a:rPr>
              <a:t>Clear</a:t>
            </a:r>
            <a:endParaRPr lang="sk-SK"/>
          </a:p>
        </p:txBody>
      </p:sp>
      <p:pic>
        <p:nvPicPr>
          <p:cNvPr id="102434" name="Picture 91"/>
          <p:cNvPicPr>
            <a:picLocks noChangeAspect="1" noChangeArrowheads="1"/>
          </p:cNvPicPr>
          <p:nvPr/>
        </p:nvPicPr>
        <p:blipFill>
          <a:blip r:embed="rId3" cstate="print"/>
          <a:srcRect t="20625" b="17500"/>
          <a:stretch>
            <a:fillRect/>
          </a:stretch>
        </p:blipFill>
        <p:spPr bwMode="auto">
          <a:xfrm>
            <a:off x="381000" y="1841500"/>
            <a:ext cx="124301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26" name="CustomShape 37"/>
          <p:cNvSpPr/>
          <p:nvPr/>
        </p:nvSpPr>
        <p:spPr>
          <a:xfrm>
            <a:off x="5562600" y="2874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prejsť</a:t>
            </a:r>
            <a:endParaRPr lang="sk-SK"/>
          </a:p>
        </p:txBody>
      </p:sp>
      <p:sp>
        <p:nvSpPr>
          <p:cNvPr id="6027" name="CustomShape 38"/>
          <p:cNvSpPr/>
          <p:nvPr/>
        </p:nvSpPr>
        <p:spPr>
          <a:xfrm>
            <a:off x="504825" y="4498975"/>
            <a:ext cx="331788" cy="301625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2437" name="Line 39"/>
          <p:cNvSpPr>
            <a:spLocks noChangeShapeType="1"/>
          </p:cNvSpPr>
          <p:nvPr/>
        </p:nvSpPr>
        <p:spPr bwMode="auto">
          <a:xfrm flipV="1">
            <a:off x="6324600" y="3733800"/>
            <a:ext cx="533400" cy="26988"/>
          </a:xfrm>
          <a:prstGeom prst="line">
            <a:avLst/>
          </a:prstGeom>
          <a:noFill/>
          <a:ln w="76320">
            <a:solidFill>
              <a:srgbClr val="FF03FF"/>
            </a:solidFill>
            <a:round/>
            <a:headEnd/>
            <a:tailEnd/>
          </a:ln>
        </p:spPr>
        <p:txBody>
          <a:bodyPr/>
          <a:lstStyle/>
          <a:p>
            <a:endParaRPr lang="sk-SK"/>
          </a:p>
        </p:txBody>
      </p:sp>
      <p:sp>
        <p:nvSpPr>
          <p:cNvPr id="102438" name="Line 40"/>
          <p:cNvSpPr>
            <a:spLocks noChangeShapeType="1"/>
          </p:cNvSpPr>
          <p:nvPr/>
        </p:nvSpPr>
        <p:spPr bwMode="auto">
          <a:xfrm flipV="1">
            <a:off x="6399213" y="3200400"/>
            <a:ext cx="1587" cy="412750"/>
          </a:xfrm>
          <a:prstGeom prst="line">
            <a:avLst/>
          </a:prstGeom>
          <a:noFill/>
          <a:ln w="76320">
            <a:solidFill>
              <a:srgbClr val="FF03FF"/>
            </a:solidFill>
            <a:round/>
            <a:headEnd/>
            <a:tailEnd/>
          </a:ln>
        </p:spPr>
        <p:txBody>
          <a:bodyPr/>
          <a:lstStyle/>
          <a:p>
            <a:endParaRPr lang="sk-SK"/>
          </a:p>
        </p:txBody>
      </p:sp>
      <p:sp>
        <p:nvSpPr>
          <p:cNvPr id="102439" name="Line 41"/>
          <p:cNvSpPr>
            <a:spLocks noChangeShapeType="1"/>
          </p:cNvSpPr>
          <p:nvPr/>
        </p:nvSpPr>
        <p:spPr bwMode="auto">
          <a:xfrm flipH="1" flipV="1">
            <a:off x="6324600" y="3200400"/>
            <a:ext cx="1588" cy="381000"/>
          </a:xfrm>
          <a:prstGeom prst="line">
            <a:avLst/>
          </a:prstGeom>
          <a:noFill/>
          <a:ln w="76320">
            <a:solidFill>
              <a:srgbClr val="FF03FF"/>
            </a:solidFill>
            <a:round/>
            <a:headEnd/>
            <a:tailEnd/>
          </a:ln>
        </p:spPr>
        <p:txBody>
          <a:bodyPr/>
          <a:lstStyle/>
          <a:p>
            <a:endParaRPr lang="sk-SK"/>
          </a:p>
        </p:txBody>
      </p:sp>
      <p:pic>
        <p:nvPicPr>
          <p:cNvPr id="102440" name="Picture 10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4497388"/>
            <a:ext cx="85725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1" name="Picture 10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60425" y="4462463"/>
            <a:ext cx="890588" cy="89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2" name="Picture 10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09800" y="3124200"/>
            <a:ext cx="901700" cy="90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34" name="CustomShape 42"/>
          <p:cNvSpPr/>
          <p:nvPr/>
        </p:nvSpPr>
        <p:spPr>
          <a:xfrm>
            <a:off x="2800350" y="3613150"/>
            <a:ext cx="622300" cy="32385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02444" name="Picture 108"/>
          <p:cNvPicPr>
            <a:picLocks noChangeAspect="1" noChangeArrowheads="1"/>
          </p:cNvPicPr>
          <p:nvPr/>
        </p:nvPicPr>
        <p:blipFill>
          <a:blip r:embed="rId7" cstate="print"/>
          <a:srcRect r="39023" b="23671"/>
          <a:stretch>
            <a:fillRect/>
          </a:stretch>
        </p:blipFill>
        <p:spPr bwMode="auto">
          <a:xfrm>
            <a:off x="6019800" y="1752600"/>
            <a:ext cx="633413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5" name="Picture 109"/>
          <p:cNvPicPr>
            <a:picLocks noChangeAspect="1" noChangeArrowheads="1"/>
          </p:cNvPicPr>
          <p:nvPr/>
        </p:nvPicPr>
        <p:blipFill>
          <a:blip r:embed="rId8" cstate="print"/>
          <a:srcRect r="47694"/>
          <a:stretch>
            <a:fillRect/>
          </a:stretch>
        </p:blipFill>
        <p:spPr bwMode="auto">
          <a:xfrm>
            <a:off x="7834313" y="1676400"/>
            <a:ext cx="471487" cy="903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46" name="Line 43"/>
          <p:cNvSpPr>
            <a:spLocks noChangeShapeType="1"/>
          </p:cNvSpPr>
          <p:nvPr/>
        </p:nvSpPr>
        <p:spPr bwMode="auto">
          <a:xfrm>
            <a:off x="7772400" y="2546350"/>
            <a:ext cx="774700" cy="1588"/>
          </a:xfrm>
          <a:prstGeom prst="line">
            <a:avLst/>
          </a:prstGeom>
          <a:noFill/>
          <a:ln w="7632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sk-SK"/>
          </a:p>
        </p:txBody>
      </p:sp>
      <p:sp>
        <p:nvSpPr>
          <p:cNvPr id="6039" name="CustomShape 44"/>
          <p:cNvSpPr/>
          <p:nvPr/>
        </p:nvSpPr>
        <p:spPr>
          <a:xfrm>
            <a:off x="152400" y="55419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40" name="CustomShape 45"/>
          <p:cNvSpPr/>
          <p:nvPr/>
        </p:nvSpPr>
        <p:spPr>
          <a:xfrm>
            <a:off x="152400" y="5541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Moje príbehy</a:t>
            </a:r>
            <a:endParaRPr lang="sk-SK"/>
          </a:p>
        </p:txBody>
      </p:sp>
      <p:pic>
        <p:nvPicPr>
          <p:cNvPr id="102449" name="Picture 95"/>
          <p:cNvPicPr>
            <a:picLocks noChangeAspect="1" noChangeArrowheads="1"/>
          </p:cNvPicPr>
          <p:nvPr/>
        </p:nvPicPr>
        <p:blipFill>
          <a:blip r:embed="rId9" cstate="print"/>
          <a:srcRect l="18790" t="30704" r="23671" b="32343"/>
          <a:stretch>
            <a:fillRect/>
          </a:stretch>
        </p:blipFill>
        <p:spPr bwMode="auto">
          <a:xfrm>
            <a:off x="398463" y="5900738"/>
            <a:ext cx="1123950" cy="722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0" name="Picture 1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022350" y="5768975"/>
            <a:ext cx="706438" cy="70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1" name="Picture 116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417763" y="4475163"/>
            <a:ext cx="858837" cy="85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2" name="Picture 12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249443" y="5880100"/>
            <a:ext cx="747713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3" name="Picture 12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125913" y="1776413"/>
            <a:ext cx="890587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7" name="Picture 129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598737" y="1754188"/>
            <a:ext cx="823913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8" name="Picture 150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772400" y="4483100"/>
            <a:ext cx="850900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64" name="CustomShape 54"/>
          <p:cNvSpPr/>
          <p:nvPr/>
        </p:nvSpPr>
        <p:spPr>
          <a:xfrm>
            <a:off x="3771900" y="2892425"/>
            <a:ext cx="1600200" cy="3032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>
                <a:solidFill>
                  <a:srgbClr val="000000"/>
                </a:solidFill>
                <a:latin typeface="Comic Sans MS" pitchFamily="66" charset="0"/>
              </a:rPr>
              <a:t>ísť na dovolenku</a:t>
            </a:r>
            <a:endParaRPr lang="sk-SK"/>
          </a:p>
        </p:txBody>
      </p:sp>
      <p:pic>
        <p:nvPicPr>
          <p:cNvPr id="102461" name="Picture 157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186238" y="3200400"/>
            <a:ext cx="842962" cy="84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67" name="CustomShape 56"/>
          <p:cNvSpPr/>
          <p:nvPr/>
        </p:nvSpPr>
        <p:spPr>
          <a:xfrm>
            <a:off x="1979613" y="274638"/>
            <a:ext cx="3240087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463" name="Title 1"/>
          <p:cNvSpPr>
            <a:spLocks noGrp="1"/>
          </p:cNvSpPr>
          <p:nvPr>
            <p:ph type="title"/>
          </p:nvPr>
        </p:nvSpPr>
        <p:spPr>
          <a:xfrm>
            <a:off x="1979613" y="223838"/>
            <a:ext cx="3240087" cy="1244600"/>
          </a:xfrm>
        </p:spPr>
        <p:txBody>
          <a:bodyPr/>
          <a:lstStyle/>
          <a:p>
            <a:pPr eaLnBrk="1" hangingPunct="1"/>
            <a:r>
              <a:rPr lang="sk-SK" smtClean="0"/>
              <a:t>Chcem</a:t>
            </a:r>
            <a:endParaRPr lang="en-US" smtClean="0"/>
          </a:p>
        </p:txBody>
      </p:sp>
      <p:sp>
        <p:nvSpPr>
          <p:cNvPr id="82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83" name="CustomShape 22"/>
          <p:cNvSpPr/>
          <p:nvPr/>
        </p:nvSpPr>
        <p:spPr>
          <a:xfrm>
            <a:off x="276045" y="223838"/>
            <a:ext cx="1383686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sp>
        <p:nvSpPr>
          <p:cNvPr id="85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102469" name="Picture 70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71" name="Picture 88"/>
          <p:cNvPicPr>
            <a:picLocks noChangeAspect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5911850" y="3176588"/>
            <a:ext cx="901700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72" name="Picture 89"/>
          <p:cNvPicPr>
            <a:picLocks noChangeAspect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162800" y="5768975"/>
            <a:ext cx="903287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73" name="Picture 90"/>
          <p:cNvPicPr>
            <a:picLocks noChangeAspect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1751013" y="1806575"/>
            <a:ext cx="901700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" name="Picture 69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619200" y="515938"/>
            <a:ext cx="717111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3871913" y="4483100"/>
            <a:ext cx="314325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4419600" y="4800600"/>
            <a:ext cx="80010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481882" y="3176588"/>
            <a:ext cx="1040531" cy="719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8" name="CustomShape 1"/>
          <p:cNvSpPr/>
          <p:nvPr/>
        </p:nvSpPr>
        <p:spPr>
          <a:xfrm>
            <a:off x="1981200" y="2854325"/>
            <a:ext cx="1598613" cy="1163638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69" name="CustomShape 2"/>
          <p:cNvSpPr/>
          <p:nvPr/>
        </p:nvSpPr>
        <p:spPr>
          <a:xfrm>
            <a:off x="1981200" y="1503363"/>
            <a:ext cx="1598613" cy="1163637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0" name="CustomShape 3"/>
          <p:cNvSpPr/>
          <p:nvPr/>
        </p:nvSpPr>
        <p:spPr>
          <a:xfrm>
            <a:off x="152400" y="2854325"/>
            <a:ext cx="1598613" cy="1163638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1" name="CustomShape 4"/>
          <p:cNvSpPr/>
          <p:nvPr/>
        </p:nvSpPr>
        <p:spPr>
          <a:xfrm>
            <a:off x="1981200" y="4191000"/>
            <a:ext cx="1598613" cy="1163638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2" name="CustomShape 5"/>
          <p:cNvSpPr/>
          <p:nvPr/>
        </p:nvSpPr>
        <p:spPr>
          <a:xfrm>
            <a:off x="152400" y="4191000"/>
            <a:ext cx="1598613" cy="1163638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3" name="CustomShape 6"/>
          <p:cNvSpPr/>
          <p:nvPr/>
        </p:nvSpPr>
        <p:spPr>
          <a:xfrm>
            <a:off x="3771900" y="2874963"/>
            <a:ext cx="1600200" cy="1163637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4" name="CustomShape 7"/>
          <p:cNvSpPr/>
          <p:nvPr/>
        </p:nvSpPr>
        <p:spPr>
          <a:xfrm>
            <a:off x="1981200" y="5541963"/>
            <a:ext cx="1598613" cy="1163637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5" name="CustomShape 8"/>
          <p:cNvSpPr/>
          <p:nvPr/>
        </p:nvSpPr>
        <p:spPr>
          <a:xfrm>
            <a:off x="3771900" y="4191000"/>
            <a:ext cx="1600200" cy="1163638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6" name="CustomShape 9"/>
          <p:cNvSpPr/>
          <p:nvPr/>
        </p:nvSpPr>
        <p:spPr>
          <a:xfrm>
            <a:off x="3771900" y="5541963"/>
            <a:ext cx="1600200" cy="1163637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7" name="CustomShape 10"/>
          <p:cNvSpPr/>
          <p:nvPr/>
        </p:nvSpPr>
        <p:spPr>
          <a:xfrm>
            <a:off x="5562600" y="5541963"/>
            <a:ext cx="1600200" cy="1163637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8" name="CustomShape 11"/>
          <p:cNvSpPr/>
          <p:nvPr/>
        </p:nvSpPr>
        <p:spPr>
          <a:xfrm>
            <a:off x="5562600" y="4191000"/>
            <a:ext cx="1600200" cy="1163638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9" name="CustomShape 12"/>
          <p:cNvSpPr/>
          <p:nvPr/>
        </p:nvSpPr>
        <p:spPr>
          <a:xfrm>
            <a:off x="5562600" y="2874963"/>
            <a:ext cx="1600200" cy="1163637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0" name="CustomShape 13"/>
          <p:cNvSpPr/>
          <p:nvPr/>
        </p:nvSpPr>
        <p:spPr>
          <a:xfrm>
            <a:off x="7340600" y="4191000"/>
            <a:ext cx="1600200" cy="1163638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1" name="CustomShape 14"/>
          <p:cNvSpPr/>
          <p:nvPr/>
        </p:nvSpPr>
        <p:spPr>
          <a:xfrm>
            <a:off x="7340600" y="2847975"/>
            <a:ext cx="1600200" cy="116205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2" name="CustomShape 15"/>
          <p:cNvSpPr/>
          <p:nvPr/>
        </p:nvSpPr>
        <p:spPr>
          <a:xfrm>
            <a:off x="7340600" y="1503363"/>
            <a:ext cx="1600200" cy="1163637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3" name="CustomShape 16">
            <a:hlinkClick r:id="rId3" action="ppaction://hlinksldjump"/>
          </p:cNvPr>
          <p:cNvSpPr/>
          <p:nvPr/>
        </p:nvSpPr>
        <p:spPr>
          <a:xfrm>
            <a:off x="152400" y="1503363"/>
            <a:ext cx="1598613" cy="1163637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7" name="CustomShape 20"/>
          <p:cNvSpPr/>
          <p:nvPr/>
        </p:nvSpPr>
        <p:spPr>
          <a:xfrm>
            <a:off x="152400" y="1503363"/>
            <a:ext cx="15986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Prvá stránka</a:t>
            </a:r>
            <a:endParaRPr lang="sk-SK"/>
          </a:p>
        </p:txBody>
      </p:sp>
      <p:sp>
        <p:nvSpPr>
          <p:cNvPr id="6089" name="CustomShape 22"/>
          <p:cNvSpPr/>
          <p:nvPr/>
        </p:nvSpPr>
        <p:spPr>
          <a:xfrm>
            <a:off x="152400" y="4191000"/>
            <a:ext cx="1598613" cy="4556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Potrebujem si nabiť mobil</a:t>
            </a:r>
            <a:endParaRPr lang="sk-SK"/>
          </a:p>
        </p:txBody>
      </p:sp>
      <p:sp>
        <p:nvSpPr>
          <p:cNvPr id="6091" name="CustomShape 24"/>
          <p:cNvSpPr/>
          <p:nvPr/>
        </p:nvSpPr>
        <p:spPr>
          <a:xfrm>
            <a:off x="7340600" y="15033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Zavolaj mi</a:t>
            </a:r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.</a:t>
            </a:r>
            <a:endParaRPr lang="sk-SK"/>
          </a:p>
        </p:txBody>
      </p:sp>
      <p:sp>
        <p:nvSpPr>
          <p:cNvPr id="6092" name="CustomShape 25"/>
          <p:cNvSpPr/>
          <p:nvPr/>
        </p:nvSpPr>
        <p:spPr>
          <a:xfrm>
            <a:off x="1981200" y="1503363"/>
            <a:ext cx="1598613" cy="3365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93" name="CustomShape 26"/>
          <p:cNvSpPr/>
          <p:nvPr/>
        </p:nvSpPr>
        <p:spPr>
          <a:xfrm>
            <a:off x="5562600" y="2854325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700">
                <a:solidFill>
                  <a:srgbClr val="000000"/>
                </a:solidFill>
                <a:latin typeface="Comic Sans MS" pitchFamily="66" charset="0"/>
              </a:rPr>
              <a:t>Skoro sa ozvi</a:t>
            </a:r>
            <a:endParaRPr lang="sk-SK" sz="1700"/>
          </a:p>
        </p:txBody>
      </p:sp>
      <p:sp>
        <p:nvSpPr>
          <p:cNvPr id="6094" name="CustomShape 27"/>
          <p:cNvSpPr/>
          <p:nvPr/>
        </p:nvSpPr>
        <p:spPr>
          <a:xfrm>
            <a:off x="7340600" y="2854325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Opatruj sa</a:t>
            </a:r>
            <a:endParaRPr lang="sk-SK"/>
          </a:p>
        </p:txBody>
      </p:sp>
      <p:sp>
        <p:nvSpPr>
          <p:cNvPr id="6095" name="CustomShape 28"/>
          <p:cNvSpPr/>
          <p:nvPr/>
        </p:nvSpPr>
        <p:spPr>
          <a:xfrm>
            <a:off x="5562600" y="4170363"/>
            <a:ext cx="1600200" cy="5762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Kedy sa uvidíme</a:t>
            </a:r>
            <a:r>
              <a:rPr lang="en-US" sz="1600">
                <a:solidFill>
                  <a:srgbClr val="000000"/>
                </a:solidFill>
                <a:latin typeface="Comic Sans MS" pitchFamily="66" charset="0"/>
              </a:rPr>
              <a:t>? </a:t>
            </a:r>
            <a:endParaRPr lang="sk-SK"/>
          </a:p>
        </p:txBody>
      </p:sp>
      <p:sp>
        <p:nvSpPr>
          <p:cNvPr id="6096" name="CustomShape 29"/>
          <p:cNvSpPr/>
          <p:nvPr/>
        </p:nvSpPr>
        <p:spPr>
          <a:xfrm>
            <a:off x="1981200" y="5541963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Chýbaš mi</a:t>
            </a:r>
            <a:endParaRPr lang="sk-SK"/>
          </a:p>
        </p:txBody>
      </p:sp>
      <p:sp>
        <p:nvSpPr>
          <p:cNvPr id="6097" name="CustomShape 30"/>
          <p:cNvSpPr/>
          <p:nvPr/>
        </p:nvSpPr>
        <p:spPr>
          <a:xfrm>
            <a:off x="3771900" y="5541963"/>
            <a:ext cx="1600200" cy="3032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>
                <a:solidFill>
                  <a:srgbClr val="000000"/>
                </a:solidFill>
                <a:latin typeface="Comic Sans MS" pitchFamily="66" charset="0"/>
              </a:rPr>
              <a:t>Všetko najlepšie</a:t>
            </a:r>
            <a:endParaRPr lang="sk-SK" sz="1400"/>
          </a:p>
        </p:txBody>
      </p:sp>
      <p:sp>
        <p:nvSpPr>
          <p:cNvPr id="6098" name="CustomShape 31"/>
          <p:cNvSpPr/>
          <p:nvPr/>
        </p:nvSpPr>
        <p:spPr>
          <a:xfrm>
            <a:off x="5562600" y="55419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300">
                <a:solidFill>
                  <a:srgbClr val="000000"/>
                </a:solidFill>
                <a:latin typeface="Comic Sans MS" pitchFamily="66" charset="0"/>
              </a:rPr>
              <a:t>Skoro sa uzdrav</a:t>
            </a:r>
            <a:endParaRPr lang="sk-SK" sz="1300"/>
          </a:p>
        </p:txBody>
      </p:sp>
      <p:sp>
        <p:nvSpPr>
          <p:cNvPr id="6099" name="CustomShape 32"/>
          <p:cNvSpPr/>
          <p:nvPr/>
        </p:nvSpPr>
        <p:spPr>
          <a:xfrm>
            <a:off x="7340600" y="55626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Comic Sans MS" pitchFamily="66" charset="0"/>
              </a:rPr>
              <a:t>Delete Word</a:t>
            </a:r>
            <a:endParaRPr lang="sk-SK" dirty="0"/>
          </a:p>
        </p:txBody>
      </p:sp>
      <p:sp>
        <p:nvSpPr>
          <p:cNvPr id="6100" name="CustomShape 33"/>
          <p:cNvSpPr/>
          <p:nvPr/>
        </p:nvSpPr>
        <p:spPr>
          <a:xfrm>
            <a:off x="152400" y="5768975"/>
            <a:ext cx="1598613" cy="7000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4000" b="1">
                <a:solidFill>
                  <a:srgbClr val="000000"/>
                </a:solidFill>
                <a:latin typeface="Comic Sans MS" pitchFamily="66" charset="0"/>
              </a:rPr>
              <a:t>Clear</a:t>
            </a:r>
            <a:endParaRPr lang="sk-SK"/>
          </a:p>
        </p:txBody>
      </p:sp>
      <p:sp>
        <p:nvSpPr>
          <p:cNvPr id="6103" name="CustomShape 34"/>
          <p:cNvSpPr/>
          <p:nvPr/>
        </p:nvSpPr>
        <p:spPr>
          <a:xfrm>
            <a:off x="152400" y="5541963"/>
            <a:ext cx="1598613" cy="1163637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04" name="CustomShape 35"/>
          <p:cNvSpPr/>
          <p:nvPr/>
        </p:nvSpPr>
        <p:spPr>
          <a:xfrm>
            <a:off x="152400" y="5541963"/>
            <a:ext cx="1598613" cy="5762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Povedz, čo máš nové</a:t>
            </a:r>
            <a:endParaRPr lang="sk-SK"/>
          </a:p>
        </p:txBody>
      </p:sp>
      <p:sp>
        <p:nvSpPr>
          <p:cNvPr id="6105" name="CustomShape 36"/>
          <p:cNvSpPr/>
          <p:nvPr/>
        </p:nvSpPr>
        <p:spPr>
          <a:xfrm>
            <a:off x="7340600" y="5541963"/>
            <a:ext cx="1598613" cy="1163637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itchFamily="34" charset="0"/>
              </a:rPr>
              <a:t>C</a:t>
            </a:r>
            <a:endParaRPr lang="sk-SK"/>
          </a:p>
        </p:txBody>
      </p:sp>
      <p:sp>
        <p:nvSpPr>
          <p:cNvPr id="6106" name="CustomShape 37"/>
          <p:cNvSpPr/>
          <p:nvPr/>
        </p:nvSpPr>
        <p:spPr>
          <a:xfrm>
            <a:off x="7340600" y="5541963"/>
            <a:ext cx="1598613" cy="3032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>
                <a:solidFill>
                  <a:srgbClr val="000000"/>
                </a:solidFill>
                <a:latin typeface="Comic Sans MS" pitchFamily="66" charset="0"/>
              </a:rPr>
              <a:t>blahoželám</a:t>
            </a:r>
            <a:endParaRPr lang="sk-SK"/>
          </a:p>
        </p:txBody>
      </p:sp>
      <p:pic>
        <p:nvPicPr>
          <p:cNvPr id="103458" name="Picture 91"/>
          <p:cNvPicPr>
            <a:picLocks noChangeAspect="1" noChangeArrowheads="1"/>
          </p:cNvPicPr>
          <p:nvPr/>
        </p:nvPicPr>
        <p:blipFill>
          <a:blip r:embed="rId4" cstate="print"/>
          <a:srcRect t="20625" b="17500"/>
          <a:stretch>
            <a:fillRect/>
          </a:stretch>
        </p:blipFill>
        <p:spPr bwMode="auto">
          <a:xfrm>
            <a:off x="381000" y="1830388"/>
            <a:ext cx="1141413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59" name="Picture 92"/>
          <p:cNvPicPr>
            <a:picLocks noChangeAspect="1" noChangeArrowheads="1"/>
          </p:cNvPicPr>
          <p:nvPr/>
        </p:nvPicPr>
        <p:blipFill>
          <a:blip r:embed="rId5" cstate="print"/>
          <a:srcRect t="26054" r="13789"/>
          <a:stretch>
            <a:fillRect/>
          </a:stretch>
        </p:blipFill>
        <p:spPr bwMode="auto">
          <a:xfrm>
            <a:off x="2263775" y="3257550"/>
            <a:ext cx="911225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10" name="CustomShape 39"/>
          <p:cNvSpPr/>
          <p:nvPr/>
        </p:nvSpPr>
        <p:spPr>
          <a:xfrm>
            <a:off x="2895600" y="3013075"/>
            <a:ext cx="533400" cy="652463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1" name="CustomShape 40"/>
          <p:cNvSpPr/>
          <p:nvPr/>
        </p:nvSpPr>
        <p:spPr>
          <a:xfrm>
            <a:off x="1981200" y="2895600"/>
            <a:ext cx="1598613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Chcel by som zavolať</a:t>
            </a:r>
            <a:endParaRPr lang="sk-SK" sz="1200"/>
          </a:p>
        </p:txBody>
      </p:sp>
      <p:sp>
        <p:nvSpPr>
          <p:cNvPr id="6112" name="CustomShape 41">
            <a:hlinkClick r:id="rId6" action="ppaction://hlinksldjump"/>
          </p:cNvPr>
          <p:cNvSpPr/>
          <p:nvPr/>
        </p:nvSpPr>
        <p:spPr>
          <a:xfrm>
            <a:off x="5562600" y="1503363"/>
            <a:ext cx="1600200" cy="1163637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3" name="CustomShape 42"/>
          <p:cNvSpPr/>
          <p:nvPr/>
        </p:nvSpPr>
        <p:spPr>
          <a:xfrm>
            <a:off x="5562600" y="1503363"/>
            <a:ext cx="1600200" cy="5159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400">
                <a:solidFill>
                  <a:srgbClr val="000000"/>
                </a:solidFill>
                <a:latin typeface="Comic Sans MS" pitchFamily="66" charset="0"/>
              </a:rPr>
              <a:t>Chcem sa Ťa niečo opýtať</a:t>
            </a:r>
            <a:r>
              <a:rPr lang="en-US" sz="1400">
                <a:solidFill>
                  <a:srgbClr val="000000"/>
                </a:solidFill>
                <a:latin typeface="Comic Sans MS" pitchFamily="66" charset="0"/>
              </a:rPr>
              <a:t>.</a:t>
            </a:r>
            <a:endParaRPr lang="sk-SK"/>
          </a:p>
        </p:txBody>
      </p:sp>
      <p:sp>
        <p:nvSpPr>
          <p:cNvPr id="6115" name="CustomShape 44"/>
          <p:cNvSpPr/>
          <p:nvPr/>
        </p:nvSpPr>
        <p:spPr>
          <a:xfrm>
            <a:off x="152400" y="2847975"/>
            <a:ext cx="1598613" cy="4540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200">
                <a:solidFill>
                  <a:srgbClr val="000000"/>
                </a:solidFill>
                <a:latin typeface="Comic Sans MS" pitchFamily="66" charset="0"/>
              </a:rPr>
              <a:t>Potrebujem si skontrolovať kredit</a:t>
            </a:r>
            <a:endParaRPr lang="sk-SK"/>
          </a:p>
        </p:txBody>
      </p:sp>
      <p:sp>
        <p:nvSpPr>
          <p:cNvPr id="6116" name="CustomShape 45">
            <a:hlinkClick r:id="rId7" action="ppaction://hlinksldjump"/>
          </p:cNvPr>
          <p:cNvSpPr/>
          <p:nvPr/>
        </p:nvSpPr>
        <p:spPr>
          <a:xfrm>
            <a:off x="3771900" y="1503363"/>
            <a:ext cx="1600200" cy="1163637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7" name="CustomShape 46"/>
          <p:cNvSpPr/>
          <p:nvPr/>
        </p:nvSpPr>
        <p:spPr>
          <a:xfrm>
            <a:off x="3771900" y="1503363"/>
            <a:ext cx="1600200" cy="333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sz="1600">
                <a:solidFill>
                  <a:srgbClr val="000000"/>
                </a:solidFill>
                <a:latin typeface="Comic Sans MS" pitchFamily="66" charset="0"/>
              </a:rPr>
              <a:t>Rozhovor</a:t>
            </a:r>
            <a:endParaRPr lang="sk-SK"/>
          </a:p>
        </p:txBody>
      </p:sp>
      <p:sp>
        <p:nvSpPr>
          <p:cNvPr id="6120" name="CustomShape 48"/>
          <p:cNvSpPr/>
          <p:nvPr/>
        </p:nvSpPr>
        <p:spPr>
          <a:xfrm>
            <a:off x="1981200" y="1503363"/>
            <a:ext cx="1598613" cy="10937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dist"/>
            <a:r>
              <a:rPr lang="sk-SK" sz="1000" dirty="0">
                <a:solidFill>
                  <a:srgbClr val="000000"/>
                </a:solidFill>
                <a:latin typeface="Comic Sans MS" pitchFamily="66" charset="0"/>
              </a:rPr>
              <a:t>Ahoj, volám sa</a:t>
            </a:r>
            <a:r>
              <a:rPr lang="en-US" sz="1000" dirty="0">
                <a:solidFill>
                  <a:srgbClr val="000000"/>
                </a:solidFill>
                <a:latin typeface="Comic Sans MS" pitchFamily="66" charset="0"/>
              </a:rPr>
              <a:t> x </a:t>
            </a:r>
            <a:r>
              <a:rPr lang="sk-SK" sz="1000" dirty="0">
                <a:solidFill>
                  <a:srgbClr val="000000"/>
                </a:solidFill>
                <a:latin typeface="Comic Sans MS" pitchFamily="66" charset="0"/>
              </a:rPr>
              <a:t>Na rozprávanie používam komunikačnú pomôcku</a:t>
            </a:r>
            <a:r>
              <a:rPr lang="en-US" sz="1000" dirty="0">
                <a:solidFill>
                  <a:srgbClr val="000000"/>
                </a:solidFill>
                <a:latin typeface="Comic Sans MS" pitchFamily="66" charset="0"/>
              </a:rPr>
              <a:t>. </a:t>
            </a:r>
            <a:r>
              <a:rPr lang="sk-SK" sz="1000" dirty="0">
                <a:solidFill>
                  <a:srgbClr val="000000"/>
                </a:solidFill>
                <a:latin typeface="Comic Sans MS" pitchFamily="66" charset="0"/>
              </a:rPr>
              <a:t>Prosím Ťa, počkaj chvíľu, kým zadám, čo chcem povedať</a:t>
            </a:r>
            <a:r>
              <a:rPr lang="en-US" sz="1000" dirty="0">
                <a:solidFill>
                  <a:srgbClr val="000000"/>
                </a:solidFill>
                <a:latin typeface="Comic Sans MS" pitchFamily="66" charset="0"/>
              </a:rPr>
              <a:t>. </a:t>
            </a:r>
            <a:endParaRPr lang="sk-SK" sz="1000" dirty="0"/>
          </a:p>
        </p:txBody>
      </p:sp>
      <p:pic>
        <p:nvPicPr>
          <p:cNvPr id="103468" name="Picture 10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11213" y="4621213"/>
            <a:ext cx="711200" cy="712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69" name="Picture 11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65188" y="5935663"/>
            <a:ext cx="769937" cy="76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70" name="Picture 11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04800" y="3233738"/>
            <a:ext cx="792163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71" name="Picture 11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039813" y="3233738"/>
            <a:ext cx="711200" cy="712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72" name="Picture 115"/>
          <p:cNvPicPr>
            <a:picLocks noChangeAspect="1" noChangeArrowheads="1"/>
          </p:cNvPicPr>
          <p:nvPr/>
        </p:nvPicPr>
        <p:blipFill>
          <a:blip r:embed="rId11" cstate="print"/>
          <a:srcRect t="15157"/>
          <a:stretch>
            <a:fillRect/>
          </a:stretch>
        </p:blipFill>
        <p:spPr bwMode="auto">
          <a:xfrm>
            <a:off x="152400" y="6011863"/>
            <a:ext cx="908050" cy="76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73" name="Picture 116"/>
          <p:cNvPicPr>
            <a:picLocks noChangeAspect="1" noChangeArrowheads="1"/>
          </p:cNvPicPr>
          <p:nvPr/>
        </p:nvPicPr>
        <p:blipFill>
          <a:blip r:embed="rId5" cstate="print"/>
          <a:srcRect l="44121" b="52324"/>
          <a:stretch>
            <a:fillRect/>
          </a:stretch>
        </p:blipFill>
        <p:spPr bwMode="auto">
          <a:xfrm>
            <a:off x="5638800" y="3124200"/>
            <a:ext cx="914400" cy="77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74" name="Picture 117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111875" y="3216275"/>
            <a:ext cx="1049338" cy="104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75" name="Picture 118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694363" y="4627563"/>
            <a:ext cx="781050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76" name="Picture 121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400800" y="4495800"/>
            <a:ext cx="666750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30" name="CustomShape 49"/>
          <p:cNvSpPr/>
          <p:nvPr/>
        </p:nvSpPr>
        <p:spPr>
          <a:xfrm>
            <a:off x="6477000" y="4876800"/>
            <a:ext cx="381000" cy="32385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131" name="CustomShape 50"/>
          <p:cNvSpPr/>
          <p:nvPr/>
        </p:nvSpPr>
        <p:spPr>
          <a:xfrm>
            <a:off x="6705600" y="4857750"/>
            <a:ext cx="381000" cy="322263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03479" name="Picture 130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06388" y="4648200"/>
            <a:ext cx="669925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80" name="Picture 131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287838" y="5768975"/>
            <a:ext cx="860425" cy="86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81" name="Picture 132"/>
          <p:cNvPicPr>
            <a:picLocks noChangeAspect="1" noChangeArrowheads="1"/>
          </p:cNvPicPr>
          <p:nvPr/>
        </p:nvPicPr>
        <p:blipFill>
          <a:blip r:embed="rId17" cstate="print"/>
          <a:srcRect b="39609"/>
          <a:stretch>
            <a:fillRect/>
          </a:stretch>
        </p:blipFill>
        <p:spPr bwMode="auto">
          <a:xfrm>
            <a:off x="5521325" y="5881688"/>
            <a:ext cx="11477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82" name="Picture 133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263775" y="5768975"/>
            <a:ext cx="1011238" cy="101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83" name="Picture 114"/>
          <p:cNvPicPr>
            <a:picLocks noChangeAspect="1" noChangeArrowheads="1"/>
          </p:cNvPicPr>
          <p:nvPr/>
        </p:nvPicPr>
        <p:blipFill>
          <a:blip r:embed="rId11" cstate="print"/>
          <a:srcRect t="15157"/>
          <a:stretch>
            <a:fillRect/>
          </a:stretch>
        </p:blipFill>
        <p:spPr bwMode="auto">
          <a:xfrm>
            <a:off x="2841625" y="5791200"/>
            <a:ext cx="5873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84" name="Picture 13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340600" y="1776413"/>
            <a:ext cx="890588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85" name="Picture 135"/>
          <p:cNvPicPr>
            <a:picLocks noChangeAspect="1" noChangeArrowheads="1"/>
          </p:cNvPicPr>
          <p:nvPr/>
        </p:nvPicPr>
        <p:blipFill>
          <a:blip r:embed="rId19" cstate="print"/>
          <a:srcRect r="45506"/>
          <a:stretch>
            <a:fillRect/>
          </a:stretch>
        </p:blipFill>
        <p:spPr bwMode="auto">
          <a:xfrm>
            <a:off x="7893050" y="1735138"/>
            <a:ext cx="519113" cy="931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86" name="Picture 136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151813" y="1822450"/>
            <a:ext cx="787400" cy="78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87" name="Picture 137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7467600" y="5849938"/>
            <a:ext cx="812800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88" name="Picture 138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8101013" y="5816600"/>
            <a:ext cx="838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89" name="Picture 139"/>
          <p:cNvPicPr>
            <a:picLocks noChangeAspect="1" noChangeArrowheads="1"/>
          </p:cNvPicPr>
          <p:nvPr/>
        </p:nvPicPr>
        <p:blipFill>
          <a:blip r:embed="rId22" cstate="print"/>
          <a:srcRect t="16914" r="37929" b="35274"/>
          <a:stretch>
            <a:fillRect/>
          </a:stretch>
        </p:blipFill>
        <p:spPr bwMode="auto">
          <a:xfrm>
            <a:off x="7315200" y="3263900"/>
            <a:ext cx="808038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90" name="Picture 140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8045450" y="3148013"/>
            <a:ext cx="950913" cy="87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91" name="Picture 142"/>
          <p:cNvPicPr>
            <a:picLocks noChangeAspect="1" noChangeArrowheads="1"/>
          </p:cNvPicPr>
          <p:nvPr/>
        </p:nvPicPr>
        <p:blipFill>
          <a:blip r:embed="rId22" cstate="print"/>
          <a:srcRect t="16914" r="37929" b="35274"/>
          <a:stretch>
            <a:fillRect/>
          </a:stretch>
        </p:blipFill>
        <p:spPr bwMode="auto">
          <a:xfrm>
            <a:off x="6148388" y="5978525"/>
            <a:ext cx="808037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5" name="CustomShape 51"/>
          <p:cNvSpPr/>
          <p:nvPr/>
        </p:nvSpPr>
        <p:spPr>
          <a:xfrm>
            <a:off x="1979613" y="274638"/>
            <a:ext cx="3240087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3493" name="Picture 78"/>
          <p:cNvPicPr>
            <a:picLocks noChangeAspect="1"/>
          </p:cNvPicPr>
          <p:nvPr/>
        </p:nvPicPr>
        <p:blipFill>
          <a:blip r:embed="rId24" cstate="print"/>
          <a:srcRect l="369" t="20155" r="12070" b="30119"/>
          <a:stretch>
            <a:fillRect/>
          </a:stretch>
        </p:blipFill>
        <p:spPr bwMode="auto">
          <a:xfrm>
            <a:off x="5827713" y="1927225"/>
            <a:ext cx="933450" cy="63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CustomShape 20"/>
          <p:cNvSpPr/>
          <p:nvPr/>
        </p:nvSpPr>
        <p:spPr>
          <a:xfrm>
            <a:off x="1524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/>
            <a:endParaRPr lang="sk-SK" dirty="0"/>
          </a:p>
        </p:txBody>
      </p:sp>
      <p:sp>
        <p:nvSpPr>
          <p:cNvPr id="80" name="CustomShape 22"/>
          <p:cNvSpPr/>
          <p:nvPr/>
        </p:nvSpPr>
        <p:spPr>
          <a:xfrm>
            <a:off x="304800" y="274638"/>
            <a:ext cx="1330325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 dirty="0">
                <a:solidFill>
                  <a:srgbClr val="000000"/>
                </a:solidFill>
                <a:latin typeface="Comic Sans MS" pitchFamily="66" charset="0"/>
              </a:rPr>
              <a:t>Áno</a:t>
            </a:r>
            <a:endParaRPr lang="sk-SK" dirty="0"/>
          </a:p>
        </p:txBody>
      </p:sp>
      <p:pic>
        <p:nvPicPr>
          <p:cNvPr id="103496" name="Picture 69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651896" y="638176"/>
            <a:ext cx="648834" cy="5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" name="CustomShape 17"/>
          <p:cNvSpPr/>
          <p:nvPr/>
        </p:nvSpPr>
        <p:spPr>
          <a:xfrm>
            <a:off x="7340600" y="152400"/>
            <a:ext cx="1598613" cy="116205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600" y="152400"/>
            <a:ext cx="15986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sk-SK">
                <a:solidFill>
                  <a:srgbClr val="000000"/>
                </a:solidFill>
                <a:latin typeface="Comic Sans MS" pitchFamily="66" charset="0"/>
              </a:rPr>
              <a:t>Nie</a:t>
            </a:r>
            <a:endParaRPr lang="sk-SK"/>
          </a:p>
        </p:txBody>
      </p:sp>
      <p:pic>
        <p:nvPicPr>
          <p:cNvPr id="103499" name="Picture 70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7772400" y="457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500" name="Picture 84"/>
          <p:cNvPicPr>
            <a:picLocks noChangeAspect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4065588" y="1708150"/>
            <a:ext cx="1082675" cy="92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noFill/>
        </a:ln>
      </a:spPr>
      <a:bodyPr lIns="90000" tIns="45000" rIns="90000" bIns="45000"/>
      <a:lstStyle>
        <a:defPPr algn="ctr">
          <a:defRPr sz="1600" dirty="0">
            <a:solidFill>
              <a:srgbClr val="000000"/>
            </a:solidFill>
            <a:latin typeface="Comic Sans MS" pitchFamily="66" charset="0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28711</TotalTime>
  <Words>2671</Words>
  <Application>Microsoft Macintosh PowerPoint</Application>
  <PresentationFormat>On-screen Show (4:3)</PresentationFormat>
  <Paragraphs>1832</Paragraphs>
  <Slides>100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6" baseType="lpstr">
      <vt:lpstr>Calibri</vt:lpstr>
      <vt:lpstr>Comic Sans MS</vt:lpstr>
      <vt:lpstr>DejaVu Sans</vt:lpstr>
      <vt:lpstr>MS Mincho</vt:lpstr>
      <vt:lpstr>Arial</vt:lpstr>
      <vt:lpstr>Office Theme</vt:lpstr>
      <vt:lpstr>Prvá stránka</vt:lpstr>
      <vt:lpstr>rozhovor</vt:lpstr>
      <vt:lpstr>O mne</vt:lpstr>
      <vt:lpstr>Rozprávanie o jedle</vt:lpstr>
      <vt:lpstr>O tebe</vt:lpstr>
      <vt:lpstr>Slang</vt:lpstr>
      <vt:lpstr>Moje príbehy</vt:lpstr>
      <vt:lpstr>Otázky</vt:lpstr>
      <vt:lpstr>Jedlo</vt:lpstr>
      <vt:lpstr>raňajky</vt:lpstr>
      <vt:lpstr>ovocie</vt:lpstr>
      <vt:lpstr>zelenina</vt:lpstr>
      <vt:lpstr>Bublinkové nápoje</vt:lpstr>
      <vt:lpstr>nápoje</vt:lpstr>
      <vt:lpstr>príchuť</vt:lpstr>
      <vt:lpstr>kokteil</vt:lpstr>
      <vt:lpstr>Rýchle občerstvenie</vt:lpstr>
      <vt:lpstr>obed</vt:lpstr>
      <vt:lpstr>Mäso a ryby</vt:lpstr>
      <vt:lpstr>jedlo</vt:lpstr>
      <vt:lpstr>zemiak</vt:lpstr>
      <vt:lpstr>Opisovanie nápojov</vt:lpstr>
      <vt:lpstr>Desiata/olovrant</vt:lpstr>
      <vt:lpstr>omáčky/suroviny</vt:lpstr>
      <vt:lpstr>šalát</vt:lpstr>
      <vt:lpstr>alkohol</vt:lpstr>
      <vt:lpstr>džús</vt:lpstr>
      <vt:lpstr>Varenie</vt:lpstr>
      <vt:lpstr>Vybavenie kuchyne</vt:lpstr>
      <vt:lpstr>ľudia</vt:lpstr>
      <vt:lpstr>priatelia</vt:lpstr>
      <vt:lpstr>priatelia zo školy/z práce</vt:lpstr>
      <vt:lpstr>Podporní zamestnanci</vt:lpstr>
      <vt:lpstr>Pedagogickí zamestnanci</vt:lpstr>
      <vt:lpstr>zamestnanie</vt:lpstr>
      <vt:lpstr>rodina</vt:lpstr>
      <vt:lpstr>Osobná hygiena</vt:lpstr>
      <vt:lpstr>Nie je mi dobre</vt:lpstr>
      <vt:lpstr>Poloha</vt:lpstr>
      <vt:lpstr>Krátke slová</vt:lpstr>
      <vt:lpstr>Môj deň</vt:lpstr>
      <vt:lpstr>písanie</vt:lpstr>
      <vt:lpstr>písanie veľké písmená</vt:lpstr>
      <vt:lpstr>N-z</vt:lpstr>
      <vt:lpstr>N-z veľké písmená</vt:lpstr>
      <vt:lpstr>čísla</vt:lpstr>
      <vt:lpstr>Činnosti</vt:lpstr>
      <vt:lpstr>ďalšie činnosti</vt:lpstr>
      <vt:lpstr>ešte viac činností</vt:lpstr>
      <vt:lpstr>opisovanie</vt:lpstr>
      <vt:lpstr>farby</vt:lpstr>
      <vt:lpstr>pocity</vt:lpstr>
      <vt:lpstr>tvar</vt:lpstr>
      <vt:lpstr>protiklady</vt:lpstr>
      <vt:lpstr>počasie</vt:lpstr>
      <vt:lpstr>veci</vt:lpstr>
      <vt:lpstr>Umelecké potreby</vt:lpstr>
      <vt:lpstr>zvieratá</vt:lpstr>
      <vt:lpstr>Vodné živočíchy</vt:lpstr>
      <vt:lpstr>domáce zvieratá</vt:lpstr>
      <vt:lpstr>Bežné veci</vt:lpstr>
      <vt:lpstr>Divé zvieratá</vt:lpstr>
      <vt:lpstr>Hospodárske zvieratá</vt:lpstr>
      <vt:lpstr>hmyz</vt:lpstr>
      <vt:lpstr>vtáky</vt:lpstr>
      <vt:lpstr>Starostlivosť o domáce zvieratá</vt:lpstr>
      <vt:lpstr>Časti tela</vt:lpstr>
      <vt:lpstr>Pohlavné orgány</vt:lpstr>
      <vt:lpstr>oblečenie</vt:lpstr>
      <vt:lpstr>počítač</vt:lpstr>
      <vt:lpstr>náradie</vt:lpstr>
      <vt:lpstr>hračky</vt:lpstr>
      <vt:lpstr>doprava</vt:lpstr>
      <vt:lpstr>Veci, ktoré pomáhajú</vt:lpstr>
      <vt:lpstr>drogéria</vt:lpstr>
      <vt:lpstr>nábytok</vt:lpstr>
      <vt:lpstr>Veci v práci</vt:lpstr>
      <vt:lpstr>záhradníčenie</vt:lpstr>
      <vt:lpstr>športy</vt:lpstr>
      <vt:lpstr>materiály</vt:lpstr>
      <vt:lpstr>peniaze</vt:lpstr>
      <vt:lpstr>príroda</vt:lpstr>
      <vt:lpstr>čas</vt:lpstr>
      <vt:lpstr>dni</vt:lpstr>
      <vt:lpstr>mesiace</vt:lpstr>
      <vt:lpstr>Nevšedné dni</vt:lpstr>
      <vt:lpstr>Vianoce</vt:lpstr>
      <vt:lpstr>miesta</vt:lpstr>
      <vt:lpstr>obchody</vt:lpstr>
      <vt:lpstr>Miesta vonku</vt:lpstr>
      <vt:lpstr>domov</vt:lpstr>
      <vt:lpstr>voľný čas</vt:lpstr>
      <vt:lpstr>stanice</vt:lpstr>
      <vt:lpstr>mp3</vt:lpstr>
      <vt:lpstr>dvd</vt:lpstr>
      <vt:lpstr>hudba</vt:lpstr>
      <vt:lpstr>Zobrazenie fotiek</vt:lpstr>
      <vt:lpstr>Chcem</vt:lpstr>
      <vt:lpstr>PowerPoint Presentation</vt:lpstr>
      <vt:lpstr>Sem zadajte nadpis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Kate McCallum</dc:creator>
  <cp:lastModifiedBy>Reddington, J</cp:lastModifiedBy>
  <cp:revision>762</cp:revision>
  <dcterms:created xsi:type="dcterms:W3CDTF">2014-11-16T21:38:59Z</dcterms:created>
  <dcterms:modified xsi:type="dcterms:W3CDTF">2017-02-28T13:05:26Z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98</vt:i4>
  </property>
</Properties>
</file>